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43" r:id="rId3"/>
    <p:sldId id="344" r:id="rId4"/>
    <p:sldId id="446" r:id="rId5"/>
    <p:sldId id="352" r:id="rId6"/>
    <p:sldId id="330" r:id="rId7"/>
    <p:sldId id="449" r:id="rId8"/>
    <p:sldId id="448" r:id="rId9"/>
    <p:sldId id="450" r:id="rId10"/>
    <p:sldId id="451" r:id="rId11"/>
    <p:sldId id="452" r:id="rId12"/>
    <p:sldId id="454" r:id="rId13"/>
    <p:sldId id="455" r:id="rId14"/>
    <p:sldId id="460" r:id="rId15"/>
    <p:sldId id="463" r:id="rId16"/>
    <p:sldId id="464" r:id="rId17"/>
    <p:sldId id="453" r:id="rId18"/>
    <p:sldId id="467" r:id="rId19"/>
    <p:sldId id="474" r:id="rId20"/>
    <p:sldId id="473" r:id="rId21"/>
    <p:sldId id="472" r:id="rId22"/>
    <p:sldId id="466" r:id="rId23"/>
    <p:sldId id="475" r:id="rId24"/>
    <p:sldId id="465" r:id="rId25"/>
    <p:sldId id="512" r:id="rId26"/>
    <p:sldId id="468" r:id="rId27"/>
    <p:sldId id="469" r:id="rId28"/>
    <p:sldId id="470" r:id="rId29"/>
    <p:sldId id="382" r:id="rId30"/>
    <p:sldId id="471" r:id="rId31"/>
    <p:sldId id="490" r:id="rId32"/>
    <p:sldId id="492" r:id="rId33"/>
    <p:sldId id="488" r:id="rId34"/>
    <p:sldId id="493" r:id="rId35"/>
    <p:sldId id="498" r:id="rId36"/>
    <p:sldId id="499" r:id="rId37"/>
    <p:sldId id="489" r:id="rId38"/>
    <p:sldId id="476" r:id="rId39"/>
    <p:sldId id="461" r:id="rId40"/>
    <p:sldId id="477" r:id="rId41"/>
    <p:sldId id="456" r:id="rId42"/>
    <p:sldId id="479" r:id="rId43"/>
    <p:sldId id="480" r:id="rId44"/>
    <p:sldId id="462" r:id="rId45"/>
    <p:sldId id="487" r:id="rId46"/>
    <p:sldId id="491" r:id="rId47"/>
    <p:sldId id="478" r:id="rId48"/>
    <p:sldId id="494" r:id="rId49"/>
    <p:sldId id="495" r:id="rId50"/>
    <p:sldId id="497" r:id="rId51"/>
    <p:sldId id="496" r:id="rId52"/>
    <p:sldId id="457" r:id="rId53"/>
    <p:sldId id="500" r:id="rId54"/>
    <p:sldId id="501" r:id="rId55"/>
    <p:sldId id="458" r:id="rId56"/>
    <p:sldId id="502" r:id="rId57"/>
    <p:sldId id="503" r:id="rId58"/>
    <p:sldId id="504" r:id="rId59"/>
    <p:sldId id="505" r:id="rId60"/>
    <p:sldId id="511" r:id="rId61"/>
    <p:sldId id="506" r:id="rId62"/>
    <p:sldId id="509" r:id="rId63"/>
    <p:sldId id="508" r:id="rId64"/>
    <p:sldId id="510" r:id="rId65"/>
    <p:sldId id="507" r:id="rId66"/>
    <p:sldId id="459" r:id="rId67"/>
    <p:sldId id="295" r:id="rId68"/>
    <p:sldId id="341" r:id="rId69"/>
    <p:sldId id="447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248"/>
    <a:srgbClr val="D64944"/>
    <a:srgbClr val="32C731"/>
    <a:srgbClr val="BC59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702" autoAdjust="0"/>
  </p:normalViewPr>
  <p:slideViewPr>
    <p:cSldViewPr snapToGrid="0" snapToObjects="1">
      <p:cViewPr varScale="1">
        <p:scale>
          <a:sx n="67" d="100"/>
          <a:sy n="67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8F45D-63CC-3D4C-9F16-3A99DED7E249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5C19E06-E5A9-964D-BC55-CE95BED927A2}">
      <dgm:prSet phldrT="[Text]" custT="1"/>
      <dgm:spPr/>
      <dgm:t>
        <a:bodyPr/>
        <a:lstStyle/>
        <a:p>
          <a:r>
            <a:rPr lang="en-US" sz="1600" dirty="0" smtClean="0"/>
            <a:t>Players</a:t>
          </a:r>
          <a:endParaRPr lang="en-US" sz="1600" dirty="0"/>
        </a:p>
      </dgm:t>
    </dgm:pt>
    <dgm:pt modelId="{3C09D270-E571-5B46-B6F7-AAE4893354ED}" type="parTrans" cxnId="{066DF204-489F-1547-A6D9-373B7DA71978}">
      <dgm:prSet/>
      <dgm:spPr/>
      <dgm:t>
        <a:bodyPr/>
        <a:lstStyle/>
        <a:p>
          <a:endParaRPr lang="en-US"/>
        </a:p>
      </dgm:t>
    </dgm:pt>
    <dgm:pt modelId="{9BAEFD1C-DBE3-E24B-8E95-B3513A725BF4}" type="sibTrans" cxnId="{066DF204-489F-1547-A6D9-373B7DA71978}">
      <dgm:prSet/>
      <dgm:spPr/>
      <dgm:t>
        <a:bodyPr/>
        <a:lstStyle/>
        <a:p>
          <a:endParaRPr lang="en-US"/>
        </a:p>
      </dgm:t>
    </dgm:pt>
    <dgm:pt modelId="{84A570E2-9552-FF44-82E2-6DD3D31DF46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2.6 </a:t>
          </a:r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million players</a:t>
          </a:r>
          <a:endParaRPr lang="en-US" sz="1400" b="1" dirty="0">
            <a:solidFill>
              <a:srgbClr val="005800"/>
            </a:solidFill>
          </a:endParaRPr>
        </a:p>
      </dgm:t>
    </dgm:pt>
    <dgm:pt modelId="{C158A545-33CF-C648-A345-78425980C34A}" type="parTrans" cxnId="{BFB65F5C-EF3F-1B4F-B022-88E38F77638C}">
      <dgm:prSet/>
      <dgm:spPr/>
      <dgm:t>
        <a:bodyPr/>
        <a:lstStyle/>
        <a:p>
          <a:endParaRPr lang="en-US"/>
        </a:p>
      </dgm:t>
    </dgm:pt>
    <dgm:pt modelId="{E6E05789-AEFB-D442-A0E6-7121EB9D0103}" type="sibTrans" cxnId="{BFB65F5C-EF3F-1B4F-B022-88E38F77638C}">
      <dgm:prSet/>
      <dgm:spPr/>
      <dgm:t>
        <a:bodyPr/>
        <a:lstStyle/>
        <a:p>
          <a:endParaRPr lang="en-US"/>
        </a:p>
      </dgm:t>
    </dgm:pt>
    <dgm:pt modelId="{BA42CD46-0F61-EF41-9A78-D27E16F89B96}">
      <dgm:prSet phldrT="[Text]" custT="1"/>
      <dgm:spPr/>
      <dgm:t>
        <a:bodyPr/>
        <a:lstStyle/>
        <a:p>
          <a:r>
            <a:rPr lang="en-US" sz="1600" dirty="0" smtClean="0"/>
            <a:t>Team Accounts</a:t>
          </a:r>
          <a:endParaRPr lang="en-US" sz="1600" dirty="0"/>
        </a:p>
      </dgm:t>
    </dgm:pt>
    <dgm:pt modelId="{B780FAD0-1A53-A24E-AFED-27FF1EAC5153}" type="parTrans" cxnId="{D209F52C-88ED-B941-B600-C002CB16C812}">
      <dgm:prSet/>
      <dgm:spPr/>
      <dgm:t>
        <a:bodyPr/>
        <a:lstStyle/>
        <a:p>
          <a:endParaRPr lang="en-US"/>
        </a:p>
      </dgm:t>
    </dgm:pt>
    <dgm:pt modelId="{51C083B0-57B3-AC44-909E-166CAA67B0A1}" type="sibTrans" cxnId="{D209F52C-88ED-B941-B600-C002CB16C812}">
      <dgm:prSet/>
      <dgm:spPr/>
      <dgm:t>
        <a:bodyPr/>
        <a:lstStyle/>
        <a:p>
          <a:endParaRPr lang="en-US"/>
        </a:p>
      </dgm:t>
    </dgm:pt>
    <dgm:pt modelId="{1FB45E43-D8C3-CD42-A444-D18CF71CBA51}">
      <dgm:prSet phldrT="[Text]" custT="1"/>
      <dgm:spPr/>
      <dgm:t>
        <a:bodyPr/>
        <a:lstStyle/>
        <a:p>
          <a:r>
            <a:rPr lang="en-US" sz="1600" dirty="0" smtClean="0"/>
            <a:t>Coach, Managers, Officials Accounts</a:t>
          </a:r>
          <a:endParaRPr lang="en-US" sz="1600" dirty="0"/>
        </a:p>
      </dgm:t>
    </dgm:pt>
    <dgm:pt modelId="{D4ACEB9B-CFE7-264D-BFE3-3155430D37D6}" type="parTrans" cxnId="{CEE061B7-C087-4E41-B3EF-4134D3ECB004}">
      <dgm:prSet/>
      <dgm:spPr/>
      <dgm:t>
        <a:bodyPr/>
        <a:lstStyle/>
        <a:p>
          <a:endParaRPr lang="en-US"/>
        </a:p>
      </dgm:t>
    </dgm:pt>
    <dgm:pt modelId="{10FA6F85-DFEE-9F43-B329-6E1C6EAA6C52}" type="sibTrans" cxnId="{CEE061B7-C087-4E41-B3EF-4134D3ECB004}">
      <dgm:prSet/>
      <dgm:spPr/>
      <dgm:t>
        <a:bodyPr/>
        <a:lstStyle/>
        <a:p>
          <a:endParaRPr lang="en-US"/>
        </a:p>
      </dgm:t>
    </dgm:pt>
    <dgm:pt modelId="{1141659D-795C-6542-83F0-A299816D0852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600,000 </a:t>
          </a:r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accounts</a:t>
          </a:r>
          <a:endParaRPr lang="en-US" sz="1400" b="1" dirty="0">
            <a:solidFill>
              <a:srgbClr val="005800"/>
            </a:solidFill>
          </a:endParaRPr>
        </a:p>
      </dgm:t>
    </dgm:pt>
    <dgm:pt modelId="{7476681A-E050-764F-8987-A6E00CFF8476}" type="parTrans" cxnId="{E6D60D00-26F5-BB4B-B1E0-9EBEA9032AAA}">
      <dgm:prSet/>
      <dgm:spPr/>
      <dgm:t>
        <a:bodyPr/>
        <a:lstStyle/>
        <a:p>
          <a:endParaRPr lang="en-US"/>
        </a:p>
      </dgm:t>
    </dgm:pt>
    <dgm:pt modelId="{C2FF37DB-75BD-3046-A3D3-A101927D251D}" type="sibTrans" cxnId="{E6D60D00-26F5-BB4B-B1E0-9EBEA9032AAA}">
      <dgm:prSet/>
      <dgm:spPr/>
      <dgm:t>
        <a:bodyPr/>
        <a:lstStyle/>
        <a:p>
          <a:endParaRPr lang="en-US"/>
        </a:p>
      </dgm:t>
    </dgm:pt>
    <dgm:pt modelId="{98FDEEA3-BDA7-B442-BE01-4242071534A5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250,000 </a:t>
          </a:r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team accounts</a:t>
          </a:r>
        </a:p>
      </dgm:t>
    </dgm:pt>
    <dgm:pt modelId="{52AE3E71-64C9-F547-A378-32C952C2A8F2}" type="parTrans" cxnId="{C842DE2B-5DD9-0345-B05C-BEA60A62C5AB}">
      <dgm:prSet/>
      <dgm:spPr/>
      <dgm:t>
        <a:bodyPr/>
        <a:lstStyle/>
        <a:p>
          <a:endParaRPr lang="en-US"/>
        </a:p>
      </dgm:t>
    </dgm:pt>
    <dgm:pt modelId="{E685A767-756F-FC4F-8921-709786A8950A}" type="sibTrans" cxnId="{C842DE2B-5DD9-0345-B05C-BEA60A62C5AB}">
      <dgm:prSet/>
      <dgm:spPr/>
      <dgm:t>
        <a:bodyPr/>
        <a:lstStyle/>
        <a:p>
          <a:endParaRPr lang="en-US"/>
        </a:p>
      </dgm:t>
    </dgm:pt>
    <dgm:pt modelId="{9484C325-3EE9-7C45-A64C-E5261EDCD03C}">
      <dgm:prSet phldrT="[Text]" custT="1"/>
      <dgm:spPr/>
      <dgm:t>
        <a:bodyPr/>
        <a:lstStyle/>
        <a:p>
          <a:r>
            <a:rPr lang="en-US" sz="1600" dirty="0" smtClean="0"/>
            <a:t>College Coaches</a:t>
          </a:r>
        </a:p>
      </dgm:t>
    </dgm:pt>
    <dgm:pt modelId="{5CCF1811-2C67-B94F-8AE0-043C263103E8}" type="parTrans" cxnId="{2A34025B-BCEA-CB4B-BDF1-1125568F0447}">
      <dgm:prSet/>
      <dgm:spPr/>
      <dgm:t>
        <a:bodyPr/>
        <a:lstStyle/>
        <a:p>
          <a:endParaRPr lang="en-US"/>
        </a:p>
      </dgm:t>
    </dgm:pt>
    <dgm:pt modelId="{23955774-6BC1-9F4A-B95D-59E2A9E80486}" type="sibTrans" cxnId="{2A34025B-BCEA-CB4B-BDF1-1125568F0447}">
      <dgm:prSet/>
      <dgm:spPr/>
      <dgm:t>
        <a:bodyPr/>
        <a:lstStyle/>
        <a:p>
          <a:endParaRPr lang="en-US"/>
        </a:p>
      </dgm:t>
    </dgm:pt>
    <dgm:pt modelId="{7E401CFF-8EBA-7842-8DF3-832E8A365133}">
      <dgm:prSet phldrT="[Text]" custT="1"/>
      <dgm:spPr/>
      <dgm:t>
        <a:bodyPr/>
        <a:lstStyle/>
        <a:p>
          <a:r>
            <a:rPr lang="en-US" sz="1600" dirty="0" smtClean="0"/>
            <a:t>Games Scheduled in last 12 months</a:t>
          </a:r>
        </a:p>
      </dgm:t>
    </dgm:pt>
    <dgm:pt modelId="{76E7F143-6354-9148-8FDB-5337AD704AAB}" type="parTrans" cxnId="{8D474BA5-92FD-3B40-AE39-4548740223B2}">
      <dgm:prSet/>
      <dgm:spPr/>
      <dgm:t>
        <a:bodyPr/>
        <a:lstStyle/>
        <a:p>
          <a:endParaRPr lang="en-US"/>
        </a:p>
      </dgm:t>
    </dgm:pt>
    <dgm:pt modelId="{67236B65-570A-F742-9521-80C1373048D9}" type="sibTrans" cxnId="{8D474BA5-92FD-3B40-AE39-4548740223B2}">
      <dgm:prSet/>
      <dgm:spPr/>
      <dgm:t>
        <a:bodyPr/>
        <a:lstStyle/>
        <a:p>
          <a:endParaRPr lang="en-US"/>
        </a:p>
      </dgm:t>
    </dgm:pt>
    <dgm:pt modelId="{6F512FA5-D37D-CB40-8A44-A534606B5F13}">
      <dgm:prSet phldrT="[Text]" custT="1"/>
      <dgm:spPr/>
      <dgm:t>
        <a:bodyPr/>
        <a:lstStyle/>
        <a:p>
          <a:r>
            <a:rPr lang="en-US" sz="1600" dirty="0" smtClean="0"/>
            <a:t>Unique Users an hour on busy weekends</a:t>
          </a:r>
        </a:p>
      </dgm:t>
    </dgm:pt>
    <dgm:pt modelId="{9BF1CD1A-AC38-9249-960A-227986E5292F}" type="parTrans" cxnId="{556C5C20-B6E9-1642-A9BA-2313437D5FD9}">
      <dgm:prSet/>
      <dgm:spPr/>
      <dgm:t>
        <a:bodyPr/>
        <a:lstStyle/>
        <a:p>
          <a:endParaRPr lang="en-US"/>
        </a:p>
      </dgm:t>
    </dgm:pt>
    <dgm:pt modelId="{5223FCF3-69E9-7B43-9AE9-31103411DFB9}" type="sibTrans" cxnId="{556C5C20-B6E9-1642-A9BA-2313437D5FD9}">
      <dgm:prSet/>
      <dgm:spPr/>
      <dgm:t>
        <a:bodyPr/>
        <a:lstStyle/>
        <a:p>
          <a:endParaRPr lang="en-US"/>
        </a:p>
      </dgm:t>
    </dgm:pt>
    <dgm:pt modelId="{4D438133-DE7C-694F-ABA6-5E9C69977072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4,000 coaches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ACE387B7-D6E1-E64B-B062-20ECFBC8505D}" type="parTrans" cxnId="{6752A3A3-98A3-6644-819E-4F20EE3ABC2A}">
      <dgm:prSet/>
      <dgm:spPr/>
      <dgm:t>
        <a:bodyPr/>
        <a:lstStyle/>
        <a:p>
          <a:endParaRPr lang="en-US"/>
        </a:p>
      </dgm:t>
    </dgm:pt>
    <dgm:pt modelId="{989B3166-127E-1A47-8A7E-3EFA8203C484}" type="sibTrans" cxnId="{6752A3A3-98A3-6644-819E-4F20EE3ABC2A}">
      <dgm:prSet/>
      <dgm:spPr/>
      <dgm:t>
        <a:bodyPr/>
        <a:lstStyle/>
        <a:p>
          <a:endParaRPr lang="en-US"/>
        </a:p>
      </dgm:t>
    </dgm:pt>
    <dgm:pt modelId="{6A5DD100-E6D8-9E46-8FE0-99D06E6EF43C}">
      <dgm:prSet/>
      <dgm:spPr/>
      <dgm:t>
        <a:bodyPr/>
        <a:lstStyle/>
        <a:p>
          <a:endParaRPr lang="en-US" sz="1100" dirty="0" smtClean="0"/>
        </a:p>
      </dgm:t>
    </dgm:pt>
    <dgm:pt modelId="{A7769919-56B3-FF46-A126-F50D333948ED}" type="parTrans" cxnId="{59ADFCD1-E9F5-5844-9741-CE286D48F250}">
      <dgm:prSet/>
      <dgm:spPr/>
      <dgm:t>
        <a:bodyPr/>
        <a:lstStyle/>
        <a:p>
          <a:endParaRPr lang="en-US"/>
        </a:p>
      </dgm:t>
    </dgm:pt>
    <dgm:pt modelId="{FA1233D7-49F1-3843-AC3E-2BCBA1A2C94D}" type="sibTrans" cxnId="{59ADFCD1-E9F5-5844-9741-CE286D48F250}">
      <dgm:prSet/>
      <dgm:spPr/>
      <dgm:t>
        <a:bodyPr/>
        <a:lstStyle/>
        <a:p>
          <a:endParaRPr lang="en-US"/>
        </a:p>
      </dgm:t>
    </dgm:pt>
    <dgm:pt modelId="{6AD7577D-077A-824F-B081-75FB42EB1124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400,000 </a:t>
          </a:r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games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A61B7DA8-E269-7F4D-BB9D-8986DA6A3A58}" type="parTrans" cxnId="{759EB143-CB98-BD4F-B57D-C4744AB4A1BB}">
      <dgm:prSet/>
      <dgm:spPr/>
      <dgm:t>
        <a:bodyPr/>
        <a:lstStyle/>
        <a:p>
          <a:endParaRPr lang="en-US"/>
        </a:p>
      </dgm:t>
    </dgm:pt>
    <dgm:pt modelId="{481977F5-F083-724C-B859-62B0DA181A25}" type="sibTrans" cxnId="{759EB143-CB98-BD4F-B57D-C4744AB4A1BB}">
      <dgm:prSet/>
      <dgm:spPr/>
      <dgm:t>
        <a:bodyPr/>
        <a:lstStyle/>
        <a:p>
          <a:endParaRPr lang="en-US"/>
        </a:p>
      </dgm:t>
    </dgm:pt>
    <dgm:pt modelId="{F8D0B517-F63C-B54A-BB17-C9C0341FF3D5}">
      <dgm:prSet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75,000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2C2C4A8F-48A5-5340-AC16-25DAE3F171C1}" type="parTrans" cxnId="{F1E19B6F-943E-FD47-BD4B-6FEEF89C3BEB}">
      <dgm:prSet/>
      <dgm:spPr/>
      <dgm:t>
        <a:bodyPr/>
        <a:lstStyle/>
        <a:p>
          <a:endParaRPr lang="en-US"/>
        </a:p>
      </dgm:t>
    </dgm:pt>
    <dgm:pt modelId="{D373C267-FB59-8C48-881B-280FA32BED67}" type="sibTrans" cxnId="{F1E19B6F-943E-FD47-BD4B-6FEEF89C3BEB}">
      <dgm:prSet/>
      <dgm:spPr/>
      <dgm:t>
        <a:bodyPr/>
        <a:lstStyle/>
        <a:p>
          <a:endParaRPr lang="en-US"/>
        </a:p>
      </dgm:t>
    </dgm:pt>
    <dgm:pt modelId="{45BC9C16-43F8-E24D-9DAA-49E6B3C0098C}" type="pres">
      <dgm:prSet presAssocID="{A538F45D-63CC-3D4C-9F16-3A99DED7E2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9C56-1207-9F45-B14A-0567A207CFF7}" type="pres">
      <dgm:prSet presAssocID="{05C19E06-E5A9-964D-BC55-CE95BED927A2}" presName="comp" presStyleCnt="0"/>
      <dgm:spPr/>
    </dgm:pt>
    <dgm:pt modelId="{13514ADA-E1EF-0C44-9E07-AF1CFA07DADD}" type="pres">
      <dgm:prSet presAssocID="{05C19E06-E5A9-964D-BC55-CE95BED927A2}" presName="box" presStyleLbl="node1" presStyleIdx="0" presStyleCnt="6" custLinFactNeighborY="-21317"/>
      <dgm:spPr/>
      <dgm:t>
        <a:bodyPr/>
        <a:lstStyle/>
        <a:p>
          <a:endParaRPr lang="en-US"/>
        </a:p>
      </dgm:t>
    </dgm:pt>
    <dgm:pt modelId="{3B88B3D1-3656-844B-B23E-9F323EAF56C8}" type="pres">
      <dgm:prSet presAssocID="{05C19E06-E5A9-964D-BC55-CE95BED927A2}" presName="img" presStyleLbl="fgImgPlace1" presStyleIdx="0" presStyleCnt="6" custScaleX="50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789E-5560-C14A-BFFB-08A666A68EF3}" type="pres">
      <dgm:prSet presAssocID="{05C19E06-E5A9-964D-BC55-CE95BED927A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0725-6EC7-674E-9A20-9816D7B86056}" type="pres">
      <dgm:prSet presAssocID="{9BAEFD1C-DBE3-E24B-8E95-B3513A725BF4}" presName="spacer" presStyleCnt="0"/>
      <dgm:spPr/>
    </dgm:pt>
    <dgm:pt modelId="{67885D0D-18BD-B14E-9829-EFC1633E230C}" type="pres">
      <dgm:prSet presAssocID="{BA42CD46-0F61-EF41-9A78-D27E16F89B96}" presName="comp" presStyleCnt="0"/>
      <dgm:spPr/>
    </dgm:pt>
    <dgm:pt modelId="{95DFCE9A-FBB8-3049-BD44-078B508FEBD6}" type="pres">
      <dgm:prSet presAssocID="{BA42CD46-0F61-EF41-9A78-D27E16F89B96}" presName="box" presStyleLbl="node1" presStyleIdx="1" presStyleCnt="6"/>
      <dgm:spPr/>
      <dgm:t>
        <a:bodyPr/>
        <a:lstStyle/>
        <a:p>
          <a:endParaRPr lang="en-US"/>
        </a:p>
      </dgm:t>
    </dgm:pt>
    <dgm:pt modelId="{F7EF2F5C-68D8-114C-BAB0-B22E6476F04E}" type="pres">
      <dgm:prSet presAssocID="{BA42CD46-0F61-EF41-9A78-D27E16F89B96}" presName="img" presStyleLbl="fgImgPlace1" presStyleIdx="1" presStyleCnt="6" custScaleX="73124" custScaleY="864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3101EF-F99B-EA44-A282-076F3F924F4A}" type="pres">
      <dgm:prSet presAssocID="{BA42CD46-0F61-EF41-9A78-D27E16F89B9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4E9C-C6F6-0B4E-8F54-A7E489E1A018}" type="pres">
      <dgm:prSet presAssocID="{51C083B0-57B3-AC44-909E-166CAA67B0A1}" presName="spacer" presStyleCnt="0"/>
      <dgm:spPr/>
    </dgm:pt>
    <dgm:pt modelId="{3F1C970C-0C48-0C45-BB05-41BB783926FE}" type="pres">
      <dgm:prSet presAssocID="{1FB45E43-D8C3-CD42-A444-D18CF71CBA51}" presName="comp" presStyleCnt="0"/>
      <dgm:spPr/>
    </dgm:pt>
    <dgm:pt modelId="{41F2D369-0D5E-E548-A739-BEFAEACC4C5A}" type="pres">
      <dgm:prSet presAssocID="{1FB45E43-D8C3-CD42-A444-D18CF71CBA51}" presName="box" presStyleLbl="node1" presStyleIdx="2" presStyleCnt="6"/>
      <dgm:spPr/>
      <dgm:t>
        <a:bodyPr/>
        <a:lstStyle/>
        <a:p>
          <a:endParaRPr lang="en-US"/>
        </a:p>
      </dgm:t>
    </dgm:pt>
    <dgm:pt modelId="{521B25C7-6F08-E447-9177-62C0ABAB80AF}" type="pres">
      <dgm:prSet presAssocID="{1FB45E43-D8C3-CD42-A444-D18CF71CBA51}" presName="img" presStyleLbl="fgImgPlace1" presStyleIdx="2" presStyleCnt="6" custScaleX="501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25CB84-0A5E-CC46-8869-09FFCE9FE8A0}" type="pres">
      <dgm:prSet presAssocID="{1FB45E43-D8C3-CD42-A444-D18CF71CBA5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1F269-1BFD-0E42-B737-1EF87CBE7BD5}" type="pres">
      <dgm:prSet presAssocID="{10FA6F85-DFEE-9F43-B329-6E1C6EAA6C52}" presName="spacer" presStyleCnt="0"/>
      <dgm:spPr/>
    </dgm:pt>
    <dgm:pt modelId="{6E8C6AFA-C017-BF41-838D-454DE76284D0}" type="pres">
      <dgm:prSet presAssocID="{9484C325-3EE9-7C45-A64C-E5261EDCD03C}" presName="comp" presStyleCnt="0"/>
      <dgm:spPr/>
    </dgm:pt>
    <dgm:pt modelId="{CF438FF0-718B-E945-9E2A-2E8F985E091A}" type="pres">
      <dgm:prSet presAssocID="{9484C325-3EE9-7C45-A64C-E5261EDCD03C}" presName="box" presStyleLbl="node1" presStyleIdx="3" presStyleCnt="6"/>
      <dgm:spPr/>
      <dgm:t>
        <a:bodyPr/>
        <a:lstStyle/>
        <a:p>
          <a:endParaRPr lang="en-US"/>
        </a:p>
      </dgm:t>
    </dgm:pt>
    <dgm:pt modelId="{A50ACFF8-F5A0-C54D-B4A6-D030A33BE3B6}" type="pres">
      <dgm:prSet presAssocID="{9484C325-3EE9-7C45-A64C-E5261EDCD03C}" presName="img" presStyleLbl="fgImgPlace1" presStyleIdx="3" presStyleCnt="6" custScaleX="501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656383-8EB8-574C-AE60-1354D1F8A830}" type="pres">
      <dgm:prSet presAssocID="{9484C325-3EE9-7C45-A64C-E5261EDCD03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E9A2-5CD2-F64F-A097-EF831C36DD0A}" type="pres">
      <dgm:prSet presAssocID="{23955774-6BC1-9F4A-B95D-59E2A9E80486}" presName="spacer" presStyleCnt="0"/>
      <dgm:spPr/>
    </dgm:pt>
    <dgm:pt modelId="{AEAB64C9-BEF3-3C41-A9FF-78D99073E33A}" type="pres">
      <dgm:prSet presAssocID="{7E401CFF-8EBA-7842-8DF3-832E8A365133}" presName="comp" presStyleCnt="0"/>
      <dgm:spPr/>
    </dgm:pt>
    <dgm:pt modelId="{0F0C6B57-DAC5-CC4B-B984-B2E6C158A64A}" type="pres">
      <dgm:prSet presAssocID="{7E401CFF-8EBA-7842-8DF3-832E8A365133}" presName="box" presStyleLbl="node1" presStyleIdx="4" presStyleCnt="6"/>
      <dgm:spPr/>
      <dgm:t>
        <a:bodyPr/>
        <a:lstStyle/>
        <a:p>
          <a:endParaRPr lang="en-US"/>
        </a:p>
      </dgm:t>
    </dgm:pt>
    <dgm:pt modelId="{D3FB8DDD-565C-D441-8823-9E1D8222781C}" type="pres">
      <dgm:prSet presAssocID="{7E401CFF-8EBA-7842-8DF3-832E8A365133}" presName="img" presStyleLbl="fgImgPlace1" presStyleIdx="4" presStyleCnt="6" custScaleX="5013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C567DE-9ECB-7540-A9C7-73753CB8CF3E}" type="pres">
      <dgm:prSet presAssocID="{7E401CFF-8EBA-7842-8DF3-832E8A36513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2C03E-23E0-1447-84A3-406145339069}" type="pres">
      <dgm:prSet presAssocID="{67236B65-570A-F742-9521-80C1373048D9}" presName="spacer" presStyleCnt="0"/>
      <dgm:spPr/>
    </dgm:pt>
    <dgm:pt modelId="{1E07C970-195F-B44B-997F-110F503CB4C9}" type="pres">
      <dgm:prSet presAssocID="{6F512FA5-D37D-CB40-8A44-A534606B5F13}" presName="comp" presStyleCnt="0"/>
      <dgm:spPr/>
    </dgm:pt>
    <dgm:pt modelId="{1C548A34-2875-264E-B1BC-E00D5C0BC183}" type="pres">
      <dgm:prSet presAssocID="{6F512FA5-D37D-CB40-8A44-A534606B5F13}" presName="box" presStyleLbl="node1" presStyleIdx="5" presStyleCnt="6"/>
      <dgm:spPr/>
      <dgm:t>
        <a:bodyPr/>
        <a:lstStyle/>
        <a:p>
          <a:endParaRPr lang="en-US"/>
        </a:p>
      </dgm:t>
    </dgm:pt>
    <dgm:pt modelId="{141C4E11-7E1D-F945-A840-89E7DEDC9FE3}" type="pres">
      <dgm:prSet presAssocID="{6F512FA5-D37D-CB40-8A44-A534606B5F13}" presName="img" presStyleLbl="fgImgPlace1" presStyleIdx="5" presStyleCnt="6" custScaleX="5013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1D1026F-0C7B-DB4A-BFAA-A3A5BB87A50B}" type="pres">
      <dgm:prSet presAssocID="{6F512FA5-D37D-CB40-8A44-A534606B5F1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DFCD1-E9F5-5844-9741-CE286D48F250}" srcId="{7E401CFF-8EBA-7842-8DF3-832E8A365133}" destId="{6A5DD100-E6D8-9E46-8FE0-99D06E6EF43C}" srcOrd="1" destOrd="0" parTransId="{A7769919-56B3-FF46-A126-F50D333948ED}" sibTransId="{FA1233D7-49F1-3843-AC3E-2BCBA1A2C94D}"/>
    <dgm:cxn modelId="{C842DE2B-5DD9-0345-B05C-BEA60A62C5AB}" srcId="{BA42CD46-0F61-EF41-9A78-D27E16F89B96}" destId="{98FDEEA3-BDA7-B442-BE01-4242071534A5}" srcOrd="0" destOrd="0" parTransId="{52AE3E71-64C9-F547-A378-32C952C2A8F2}" sibTransId="{E685A767-756F-FC4F-8921-709786A8950A}"/>
    <dgm:cxn modelId="{F671540A-9E94-48D4-A6AB-2920F93F8BA8}" type="presOf" srcId="{9484C325-3EE9-7C45-A64C-E5261EDCD03C}" destId="{AA656383-8EB8-574C-AE60-1354D1F8A830}" srcOrd="1" destOrd="0" presId="urn:microsoft.com/office/officeart/2005/8/layout/vList4"/>
    <dgm:cxn modelId="{7D5E5162-0871-4CDC-8298-8ED4E5C6FFE4}" type="presOf" srcId="{4D438133-DE7C-694F-ABA6-5E9C69977072}" destId="{CF438FF0-718B-E945-9E2A-2E8F985E091A}" srcOrd="0" destOrd="1" presId="urn:microsoft.com/office/officeart/2005/8/layout/vList4"/>
    <dgm:cxn modelId="{F1E19B6F-943E-FD47-BD4B-6FEEF89C3BEB}" srcId="{6F512FA5-D37D-CB40-8A44-A534606B5F13}" destId="{F8D0B517-F63C-B54A-BB17-C9C0341FF3D5}" srcOrd="0" destOrd="0" parTransId="{2C2C4A8F-48A5-5340-AC16-25DAE3F171C1}" sibTransId="{D373C267-FB59-8C48-881B-280FA32BED67}"/>
    <dgm:cxn modelId="{E10AB76A-22D0-42E5-9FD2-F236C11B583D}" type="presOf" srcId="{84A570E2-9552-FF44-82E2-6DD3D31DF467}" destId="{3B70789E-5560-C14A-BFFB-08A666A68EF3}" srcOrd="1" destOrd="1" presId="urn:microsoft.com/office/officeart/2005/8/layout/vList4"/>
    <dgm:cxn modelId="{64C00F9A-2D10-46F9-88BB-9D25ABBD7CCE}" type="presOf" srcId="{A538F45D-63CC-3D4C-9F16-3A99DED7E249}" destId="{45BC9C16-43F8-E24D-9DAA-49E6B3C0098C}" srcOrd="0" destOrd="0" presId="urn:microsoft.com/office/officeart/2005/8/layout/vList4"/>
    <dgm:cxn modelId="{E4F5AA11-C7AA-4009-899E-7604E9C9BACA}" type="presOf" srcId="{6F512FA5-D37D-CB40-8A44-A534606B5F13}" destId="{71D1026F-0C7B-DB4A-BFAA-A3A5BB87A50B}" srcOrd="1" destOrd="0" presId="urn:microsoft.com/office/officeart/2005/8/layout/vList4"/>
    <dgm:cxn modelId="{4E465803-13A2-4140-B871-AFA277FC9D81}" type="presOf" srcId="{F8D0B517-F63C-B54A-BB17-C9C0341FF3D5}" destId="{1C548A34-2875-264E-B1BC-E00D5C0BC183}" srcOrd="0" destOrd="1" presId="urn:microsoft.com/office/officeart/2005/8/layout/vList4"/>
    <dgm:cxn modelId="{E6D60D00-26F5-BB4B-B1E0-9EBEA9032AAA}" srcId="{1FB45E43-D8C3-CD42-A444-D18CF71CBA51}" destId="{1141659D-795C-6542-83F0-A299816D0852}" srcOrd="0" destOrd="0" parTransId="{7476681A-E050-764F-8987-A6E00CFF8476}" sibTransId="{C2FF37DB-75BD-3046-A3D3-A101927D251D}"/>
    <dgm:cxn modelId="{066DF204-489F-1547-A6D9-373B7DA71978}" srcId="{A538F45D-63CC-3D4C-9F16-3A99DED7E249}" destId="{05C19E06-E5A9-964D-BC55-CE95BED927A2}" srcOrd="0" destOrd="0" parTransId="{3C09D270-E571-5B46-B6F7-AAE4893354ED}" sibTransId="{9BAEFD1C-DBE3-E24B-8E95-B3513A725BF4}"/>
    <dgm:cxn modelId="{A2C7BB36-C201-4F9E-9309-756F7638C7EE}" type="presOf" srcId="{98FDEEA3-BDA7-B442-BE01-4242071534A5}" destId="{95DFCE9A-FBB8-3049-BD44-078B508FEBD6}" srcOrd="0" destOrd="1" presId="urn:microsoft.com/office/officeart/2005/8/layout/vList4"/>
    <dgm:cxn modelId="{894393F4-F053-4556-8E66-F0E618388F1E}" type="presOf" srcId="{F8D0B517-F63C-B54A-BB17-C9C0341FF3D5}" destId="{71D1026F-0C7B-DB4A-BFAA-A3A5BB87A50B}" srcOrd="1" destOrd="1" presId="urn:microsoft.com/office/officeart/2005/8/layout/vList4"/>
    <dgm:cxn modelId="{D209F52C-88ED-B941-B600-C002CB16C812}" srcId="{A538F45D-63CC-3D4C-9F16-3A99DED7E249}" destId="{BA42CD46-0F61-EF41-9A78-D27E16F89B96}" srcOrd="1" destOrd="0" parTransId="{B780FAD0-1A53-A24E-AFED-27FF1EAC5153}" sibTransId="{51C083B0-57B3-AC44-909E-166CAA67B0A1}"/>
    <dgm:cxn modelId="{A330C217-2C25-4DAB-B539-71668371EF8A}" type="presOf" srcId="{1141659D-795C-6542-83F0-A299816D0852}" destId="{9F25CB84-0A5E-CC46-8869-09FFCE9FE8A0}" srcOrd="1" destOrd="1" presId="urn:microsoft.com/office/officeart/2005/8/layout/vList4"/>
    <dgm:cxn modelId="{B2EE41E1-DDAD-4DEE-BABE-54EB02A40B7E}" type="presOf" srcId="{6AD7577D-077A-824F-B081-75FB42EB1124}" destId="{FDC567DE-9ECB-7540-A9C7-73753CB8CF3E}" srcOrd="1" destOrd="1" presId="urn:microsoft.com/office/officeart/2005/8/layout/vList4"/>
    <dgm:cxn modelId="{7E47961B-9DA1-479F-B0AA-DD53B1C27526}" type="presOf" srcId="{6A5DD100-E6D8-9E46-8FE0-99D06E6EF43C}" destId="{0F0C6B57-DAC5-CC4B-B984-B2E6C158A64A}" srcOrd="0" destOrd="2" presId="urn:microsoft.com/office/officeart/2005/8/layout/vList4"/>
    <dgm:cxn modelId="{14B60876-DB03-402E-94F9-DB20210CC6D8}" type="presOf" srcId="{05C19E06-E5A9-964D-BC55-CE95BED927A2}" destId="{13514ADA-E1EF-0C44-9E07-AF1CFA07DADD}" srcOrd="0" destOrd="0" presId="urn:microsoft.com/office/officeart/2005/8/layout/vList4"/>
    <dgm:cxn modelId="{17463903-2815-4AC3-A28D-7B428C349778}" type="presOf" srcId="{7E401CFF-8EBA-7842-8DF3-832E8A365133}" destId="{FDC567DE-9ECB-7540-A9C7-73753CB8CF3E}" srcOrd="1" destOrd="0" presId="urn:microsoft.com/office/officeart/2005/8/layout/vList4"/>
    <dgm:cxn modelId="{860D52AC-8FE8-4973-8322-A16F3E62D51E}" type="presOf" srcId="{6A5DD100-E6D8-9E46-8FE0-99D06E6EF43C}" destId="{FDC567DE-9ECB-7540-A9C7-73753CB8CF3E}" srcOrd="1" destOrd="2" presId="urn:microsoft.com/office/officeart/2005/8/layout/vList4"/>
    <dgm:cxn modelId="{2FD99C3C-8762-4AC8-BB4E-21F4FB6B8112}" type="presOf" srcId="{6F512FA5-D37D-CB40-8A44-A534606B5F13}" destId="{1C548A34-2875-264E-B1BC-E00D5C0BC183}" srcOrd="0" destOrd="0" presId="urn:microsoft.com/office/officeart/2005/8/layout/vList4"/>
    <dgm:cxn modelId="{1B74A981-569F-4856-93B8-246D3865D9D4}" type="presOf" srcId="{98FDEEA3-BDA7-B442-BE01-4242071534A5}" destId="{C73101EF-F99B-EA44-A282-076F3F924F4A}" srcOrd="1" destOrd="1" presId="urn:microsoft.com/office/officeart/2005/8/layout/vList4"/>
    <dgm:cxn modelId="{F701ECA0-954D-4D81-A2AB-D0C25E844E56}" type="presOf" srcId="{05C19E06-E5A9-964D-BC55-CE95BED927A2}" destId="{3B70789E-5560-C14A-BFFB-08A666A68EF3}" srcOrd="1" destOrd="0" presId="urn:microsoft.com/office/officeart/2005/8/layout/vList4"/>
    <dgm:cxn modelId="{8D474BA5-92FD-3B40-AE39-4548740223B2}" srcId="{A538F45D-63CC-3D4C-9F16-3A99DED7E249}" destId="{7E401CFF-8EBA-7842-8DF3-832E8A365133}" srcOrd="4" destOrd="0" parTransId="{76E7F143-6354-9148-8FDB-5337AD704AAB}" sibTransId="{67236B65-570A-F742-9521-80C1373048D9}"/>
    <dgm:cxn modelId="{3EBEC72A-51C7-4B11-B587-77DEAD48DF4E}" type="presOf" srcId="{1141659D-795C-6542-83F0-A299816D0852}" destId="{41F2D369-0D5E-E548-A739-BEFAEACC4C5A}" srcOrd="0" destOrd="1" presId="urn:microsoft.com/office/officeart/2005/8/layout/vList4"/>
    <dgm:cxn modelId="{90FB68AD-6EF7-4B81-8300-309F52791CEB}" type="presOf" srcId="{7E401CFF-8EBA-7842-8DF3-832E8A365133}" destId="{0F0C6B57-DAC5-CC4B-B984-B2E6C158A64A}" srcOrd="0" destOrd="0" presId="urn:microsoft.com/office/officeart/2005/8/layout/vList4"/>
    <dgm:cxn modelId="{759EB143-CB98-BD4F-B57D-C4744AB4A1BB}" srcId="{7E401CFF-8EBA-7842-8DF3-832E8A365133}" destId="{6AD7577D-077A-824F-B081-75FB42EB1124}" srcOrd="0" destOrd="0" parTransId="{A61B7DA8-E269-7F4D-BB9D-8986DA6A3A58}" sibTransId="{481977F5-F083-724C-B859-62B0DA181A25}"/>
    <dgm:cxn modelId="{C5D8E43A-1FE2-4888-8BB8-3927E53D49F7}" type="presOf" srcId="{84A570E2-9552-FF44-82E2-6DD3D31DF467}" destId="{13514ADA-E1EF-0C44-9E07-AF1CFA07DADD}" srcOrd="0" destOrd="1" presId="urn:microsoft.com/office/officeart/2005/8/layout/vList4"/>
    <dgm:cxn modelId="{6752A3A3-98A3-6644-819E-4F20EE3ABC2A}" srcId="{9484C325-3EE9-7C45-A64C-E5261EDCD03C}" destId="{4D438133-DE7C-694F-ABA6-5E9C69977072}" srcOrd="0" destOrd="0" parTransId="{ACE387B7-D6E1-E64B-B062-20ECFBC8505D}" sibTransId="{989B3166-127E-1A47-8A7E-3EFA8203C484}"/>
    <dgm:cxn modelId="{D748871B-D7D6-4B8A-A038-744E261E8C9E}" type="presOf" srcId="{1FB45E43-D8C3-CD42-A444-D18CF71CBA51}" destId="{9F25CB84-0A5E-CC46-8869-09FFCE9FE8A0}" srcOrd="1" destOrd="0" presId="urn:microsoft.com/office/officeart/2005/8/layout/vList4"/>
    <dgm:cxn modelId="{CEE061B7-C087-4E41-B3EF-4134D3ECB004}" srcId="{A538F45D-63CC-3D4C-9F16-3A99DED7E249}" destId="{1FB45E43-D8C3-CD42-A444-D18CF71CBA51}" srcOrd="2" destOrd="0" parTransId="{D4ACEB9B-CFE7-264D-BFE3-3155430D37D6}" sibTransId="{10FA6F85-DFEE-9F43-B329-6E1C6EAA6C52}"/>
    <dgm:cxn modelId="{E59296A5-C56D-4545-B5A9-38405558B6A5}" type="presOf" srcId="{9484C325-3EE9-7C45-A64C-E5261EDCD03C}" destId="{CF438FF0-718B-E945-9E2A-2E8F985E091A}" srcOrd="0" destOrd="0" presId="urn:microsoft.com/office/officeart/2005/8/layout/vList4"/>
    <dgm:cxn modelId="{22604D2E-8C13-4A1C-B1D1-C16ADAD31E3E}" type="presOf" srcId="{BA42CD46-0F61-EF41-9A78-D27E16F89B96}" destId="{95DFCE9A-FBB8-3049-BD44-078B508FEBD6}" srcOrd="0" destOrd="0" presId="urn:microsoft.com/office/officeart/2005/8/layout/vList4"/>
    <dgm:cxn modelId="{2A34025B-BCEA-CB4B-BDF1-1125568F0447}" srcId="{A538F45D-63CC-3D4C-9F16-3A99DED7E249}" destId="{9484C325-3EE9-7C45-A64C-E5261EDCD03C}" srcOrd="3" destOrd="0" parTransId="{5CCF1811-2C67-B94F-8AE0-043C263103E8}" sibTransId="{23955774-6BC1-9F4A-B95D-59E2A9E80486}"/>
    <dgm:cxn modelId="{68504D5D-773A-4248-BDFC-37D946ABC427}" type="presOf" srcId="{1FB45E43-D8C3-CD42-A444-D18CF71CBA51}" destId="{41F2D369-0D5E-E548-A739-BEFAEACC4C5A}" srcOrd="0" destOrd="0" presId="urn:microsoft.com/office/officeart/2005/8/layout/vList4"/>
    <dgm:cxn modelId="{BFB65F5C-EF3F-1B4F-B022-88E38F77638C}" srcId="{05C19E06-E5A9-964D-BC55-CE95BED927A2}" destId="{84A570E2-9552-FF44-82E2-6DD3D31DF467}" srcOrd="0" destOrd="0" parTransId="{C158A545-33CF-C648-A345-78425980C34A}" sibTransId="{E6E05789-AEFB-D442-A0E6-7121EB9D0103}"/>
    <dgm:cxn modelId="{65831DF9-2F3B-4404-ADB7-9E0957DCB9C5}" type="presOf" srcId="{4D438133-DE7C-694F-ABA6-5E9C69977072}" destId="{AA656383-8EB8-574C-AE60-1354D1F8A830}" srcOrd="1" destOrd="1" presId="urn:microsoft.com/office/officeart/2005/8/layout/vList4"/>
    <dgm:cxn modelId="{9458DF6C-8763-4642-A678-4099B22E5BB9}" type="presOf" srcId="{6AD7577D-077A-824F-B081-75FB42EB1124}" destId="{0F0C6B57-DAC5-CC4B-B984-B2E6C158A64A}" srcOrd="0" destOrd="1" presId="urn:microsoft.com/office/officeart/2005/8/layout/vList4"/>
    <dgm:cxn modelId="{F31285DB-B465-477C-9F66-F120149D9B02}" type="presOf" srcId="{BA42CD46-0F61-EF41-9A78-D27E16F89B96}" destId="{C73101EF-F99B-EA44-A282-076F3F924F4A}" srcOrd="1" destOrd="0" presId="urn:microsoft.com/office/officeart/2005/8/layout/vList4"/>
    <dgm:cxn modelId="{556C5C20-B6E9-1642-A9BA-2313437D5FD9}" srcId="{A538F45D-63CC-3D4C-9F16-3A99DED7E249}" destId="{6F512FA5-D37D-CB40-8A44-A534606B5F13}" srcOrd="5" destOrd="0" parTransId="{9BF1CD1A-AC38-9249-960A-227986E5292F}" sibTransId="{5223FCF3-69E9-7B43-9AE9-31103411DFB9}"/>
    <dgm:cxn modelId="{DE5959E9-C8CD-4C00-BDD6-D43645222F9F}" type="presParOf" srcId="{45BC9C16-43F8-E24D-9DAA-49E6B3C0098C}" destId="{0DD49C56-1207-9F45-B14A-0567A207CFF7}" srcOrd="0" destOrd="0" presId="urn:microsoft.com/office/officeart/2005/8/layout/vList4"/>
    <dgm:cxn modelId="{806A86C1-61B6-4365-83F3-C9423CB9AB12}" type="presParOf" srcId="{0DD49C56-1207-9F45-B14A-0567A207CFF7}" destId="{13514ADA-E1EF-0C44-9E07-AF1CFA07DADD}" srcOrd="0" destOrd="0" presId="urn:microsoft.com/office/officeart/2005/8/layout/vList4"/>
    <dgm:cxn modelId="{BD7414F2-068D-4E12-99BB-EB1FC579D63C}" type="presParOf" srcId="{0DD49C56-1207-9F45-B14A-0567A207CFF7}" destId="{3B88B3D1-3656-844B-B23E-9F323EAF56C8}" srcOrd="1" destOrd="0" presId="urn:microsoft.com/office/officeart/2005/8/layout/vList4"/>
    <dgm:cxn modelId="{02244A82-C4BE-4721-A1E6-52EEB34BE524}" type="presParOf" srcId="{0DD49C56-1207-9F45-B14A-0567A207CFF7}" destId="{3B70789E-5560-C14A-BFFB-08A666A68EF3}" srcOrd="2" destOrd="0" presId="urn:microsoft.com/office/officeart/2005/8/layout/vList4"/>
    <dgm:cxn modelId="{C88E2E17-F997-4AC2-AE77-361B872663E7}" type="presParOf" srcId="{45BC9C16-43F8-E24D-9DAA-49E6B3C0098C}" destId="{0BE60725-6EC7-674E-9A20-9816D7B86056}" srcOrd="1" destOrd="0" presId="urn:microsoft.com/office/officeart/2005/8/layout/vList4"/>
    <dgm:cxn modelId="{AE150826-D370-4BC2-A5C3-82412D235FDC}" type="presParOf" srcId="{45BC9C16-43F8-E24D-9DAA-49E6B3C0098C}" destId="{67885D0D-18BD-B14E-9829-EFC1633E230C}" srcOrd="2" destOrd="0" presId="urn:microsoft.com/office/officeart/2005/8/layout/vList4"/>
    <dgm:cxn modelId="{FE697DDE-480D-4629-8E3B-7DD77F2D3F96}" type="presParOf" srcId="{67885D0D-18BD-B14E-9829-EFC1633E230C}" destId="{95DFCE9A-FBB8-3049-BD44-078B508FEBD6}" srcOrd="0" destOrd="0" presId="urn:microsoft.com/office/officeart/2005/8/layout/vList4"/>
    <dgm:cxn modelId="{D9E4033B-326B-43C9-AA5D-5AC4575A7F46}" type="presParOf" srcId="{67885D0D-18BD-B14E-9829-EFC1633E230C}" destId="{F7EF2F5C-68D8-114C-BAB0-B22E6476F04E}" srcOrd="1" destOrd="0" presId="urn:microsoft.com/office/officeart/2005/8/layout/vList4"/>
    <dgm:cxn modelId="{BFD19B36-5FA3-4932-B0AA-051D7B8EC0A2}" type="presParOf" srcId="{67885D0D-18BD-B14E-9829-EFC1633E230C}" destId="{C73101EF-F99B-EA44-A282-076F3F924F4A}" srcOrd="2" destOrd="0" presId="urn:microsoft.com/office/officeart/2005/8/layout/vList4"/>
    <dgm:cxn modelId="{F3622F49-FB63-4E8D-840B-C4D8E71DDAD0}" type="presParOf" srcId="{45BC9C16-43F8-E24D-9DAA-49E6B3C0098C}" destId="{8F0E4E9C-C6F6-0B4E-8F54-A7E489E1A018}" srcOrd="3" destOrd="0" presId="urn:microsoft.com/office/officeart/2005/8/layout/vList4"/>
    <dgm:cxn modelId="{C29B6F10-8452-422D-970E-7544F709C25F}" type="presParOf" srcId="{45BC9C16-43F8-E24D-9DAA-49E6B3C0098C}" destId="{3F1C970C-0C48-0C45-BB05-41BB783926FE}" srcOrd="4" destOrd="0" presId="urn:microsoft.com/office/officeart/2005/8/layout/vList4"/>
    <dgm:cxn modelId="{577802CC-4F9F-407D-A51F-7A068B7A3D87}" type="presParOf" srcId="{3F1C970C-0C48-0C45-BB05-41BB783926FE}" destId="{41F2D369-0D5E-E548-A739-BEFAEACC4C5A}" srcOrd="0" destOrd="0" presId="urn:microsoft.com/office/officeart/2005/8/layout/vList4"/>
    <dgm:cxn modelId="{5FD93BA6-9001-46CE-AA4B-848E16CCD974}" type="presParOf" srcId="{3F1C970C-0C48-0C45-BB05-41BB783926FE}" destId="{521B25C7-6F08-E447-9177-62C0ABAB80AF}" srcOrd="1" destOrd="0" presId="urn:microsoft.com/office/officeart/2005/8/layout/vList4"/>
    <dgm:cxn modelId="{C0231C1A-73F9-4B73-9EE2-DD4E1EC08D03}" type="presParOf" srcId="{3F1C970C-0C48-0C45-BB05-41BB783926FE}" destId="{9F25CB84-0A5E-CC46-8869-09FFCE9FE8A0}" srcOrd="2" destOrd="0" presId="urn:microsoft.com/office/officeart/2005/8/layout/vList4"/>
    <dgm:cxn modelId="{591C5398-0781-49D0-BDBD-8D4D56C47336}" type="presParOf" srcId="{45BC9C16-43F8-E24D-9DAA-49E6B3C0098C}" destId="{8481F269-1BFD-0E42-B737-1EF87CBE7BD5}" srcOrd="5" destOrd="0" presId="urn:microsoft.com/office/officeart/2005/8/layout/vList4"/>
    <dgm:cxn modelId="{5456575E-222E-4BAA-BA80-F93572CB413B}" type="presParOf" srcId="{45BC9C16-43F8-E24D-9DAA-49E6B3C0098C}" destId="{6E8C6AFA-C017-BF41-838D-454DE76284D0}" srcOrd="6" destOrd="0" presId="urn:microsoft.com/office/officeart/2005/8/layout/vList4"/>
    <dgm:cxn modelId="{7EF20DF6-4897-46F5-A1D9-6E7B3968705A}" type="presParOf" srcId="{6E8C6AFA-C017-BF41-838D-454DE76284D0}" destId="{CF438FF0-718B-E945-9E2A-2E8F985E091A}" srcOrd="0" destOrd="0" presId="urn:microsoft.com/office/officeart/2005/8/layout/vList4"/>
    <dgm:cxn modelId="{532726AA-B22A-41BF-82C5-E48916EE27F6}" type="presParOf" srcId="{6E8C6AFA-C017-BF41-838D-454DE76284D0}" destId="{A50ACFF8-F5A0-C54D-B4A6-D030A33BE3B6}" srcOrd="1" destOrd="0" presId="urn:microsoft.com/office/officeart/2005/8/layout/vList4"/>
    <dgm:cxn modelId="{41FE1334-2E03-4016-84C7-30DFEA8AD751}" type="presParOf" srcId="{6E8C6AFA-C017-BF41-838D-454DE76284D0}" destId="{AA656383-8EB8-574C-AE60-1354D1F8A830}" srcOrd="2" destOrd="0" presId="urn:microsoft.com/office/officeart/2005/8/layout/vList4"/>
    <dgm:cxn modelId="{9F22C0DF-284A-4F01-BB76-E7C1A56CC1E6}" type="presParOf" srcId="{45BC9C16-43F8-E24D-9DAA-49E6B3C0098C}" destId="{F9CBE9A2-5CD2-F64F-A097-EF831C36DD0A}" srcOrd="7" destOrd="0" presId="urn:microsoft.com/office/officeart/2005/8/layout/vList4"/>
    <dgm:cxn modelId="{CF94F5F3-F8BB-4421-A891-87DFBBD4F6ED}" type="presParOf" srcId="{45BC9C16-43F8-E24D-9DAA-49E6B3C0098C}" destId="{AEAB64C9-BEF3-3C41-A9FF-78D99073E33A}" srcOrd="8" destOrd="0" presId="urn:microsoft.com/office/officeart/2005/8/layout/vList4"/>
    <dgm:cxn modelId="{6DC4900F-46EC-457F-8FD4-B5E76C4CC207}" type="presParOf" srcId="{AEAB64C9-BEF3-3C41-A9FF-78D99073E33A}" destId="{0F0C6B57-DAC5-CC4B-B984-B2E6C158A64A}" srcOrd="0" destOrd="0" presId="urn:microsoft.com/office/officeart/2005/8/layout/vList4"/>
    <dgm:cxn modelId="{CB48F1CF-EB35-471A-A73B-2EA24BE57E6D}" type="presParOf" srcId="{AEAB64C9-BEF3-3C41-A9FF-78D99073E33A}" destId="{D3FB8DDD-565C-D441-8823-9E1D8222781C}" srcOrd="1" destOrd="0" presId="urn:microsoft.com/office/officeart/2005/8/layout/vList4"/>
    <dgm:cxn modelId="{A92B5C6F-3658-4C03-95BF-BDD2441FC880}" type="presParOf" srcId="{AEAB64C9-BEF3-3C41-A9FF-78D99073E33A}" destId="{FDC567DE-9ECB-7540-A9C7-73753CB8CF3E}" srcOrd="2" destOrd="0" presId="urn:microsoft.com/office/officeart/2005/8/layout/vList4"/>
    <dgm:cxn modelId="{F5AC6A11-D66F-455D-A382-C6042FB65507}" type="presParOf" srcId="{45BC9C16-43F8-E24D-9DAA-49E6B3C0098C}" destId="{C552C03E-23E0-1447-84A3-406145339069}" srcOrd="9" destOrd="0" presId="urn:microsoft.com/office/officeart/2005/8/layout/vList4"/>
    <dgm:cxn modelId="{24670B8D-2FD1-431B-9EF2-EBBADBDA20E0}" type="presParOf" srcId="{45BC9C16-43F8-E24D-9DAA-49E6B3C0098C}" destId="{1E07C970-195F-B44B-997F-110F503CB4C9}" srcOrd="10" destOrd="0" presId="urn:microsoft.com/office/officeart/2005/8/layout/vList4"/>
    <dgm:cxn modelId="{37107019-90A5-435A-BC9A-E969AA8F93B3}" type="presParOf" srcId="{1E07C970-195F-B44B-997F-110F503CB4C9}" destId="{1C548A34-2875-264E-B1BC-E00D5C0BC183}" srcOrd="0" destOrd="0" presId="urn:microsoft.com/office/officeart/2005/8/layout/vList4"/>
    <dgm:cxn modelId="{F7188785-2678-4049-97E1-09FACB5ECE8C}" type="presParOf" srcId="{1E07C970-195F-B44B-997F-110F503CB4C9}" destId="{141C4E11-7E1D-F945-A840-89E7DEDC9FE3}" srcOrd="1" destOrd="0" presId="urn:microsoft.com/office/officeart/2005/8/layout/vList4"/>
    <dgm:cxn modelId="{C3A33EC3-13E1-43D1-AB81-8B08B1AFE4BA}" type="presParOf" srcId="{1E07C970-195F-B44B-997F-110F503CB4C9}" destId="{71D1026F-0C7B-DB4A-BFAA-A3A5BB87A50B}" srcOrd="2" destOrd="0" presId="urn:microsoft.com/office/officeart/2005/8/layout/vList4"/>
  </dgm:cxnLst>
  <dgm:bg>
    <a:noFill/>
    <a:effectLst>
      <a:glow rad="101600">
        <a:schemeClr val="accent1">
          <a:alpha val="75000"/>
        </a:schemeClr>
      </a:glow>
      <a:innerShdw blurRad="63500" dist="50800" dir="13500000">
        <a:srgbClr val="000000">
          <a:alpha val="50000"/>
        </a:srgbClr>
      </a:innerShdw>
    </a:effectLst>
  </dgm:bg>
  <dgm:whole>
    <a:effectLst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8F45D-63CC-3D4C-9F16-3A99DED7E249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5C19E06-E5A9-964D-BC55-CE95BED927A2}">
      <dgm:prSet phldrT="[Text]" custT="1"/>
      <dgm:spPr/>
      <dgm:t>
        <a:bodyPr/>
        <a:lstStyle/>
        <a:p>
          <a:r>
            <a:rPr lang="en-US" sz="1600" dirty="0" smtClean="0"/>
            <a:t>Users will log in to </a:t>
          </a:r>
          <a:r>
            <a:rPr lang="en-US" sz="1600" dirty="0" err="1" smtClean="0"/>
            <a:t>GotSoccer</a:t>
          </a:r>
          <a:r>
            <a:rPr lang="en-US" sz="1600" dirty="0" smtClean="0"/>
            <a:t> 7 million times</a:t>
          </a:r>
          <a:endParaRPr lang="en-US" sz="1600" dirty="0"/>
        </a:p>
      </dgm:t>
    </dgm:pt>
    <dgm:pt modelId="{3C09D270-E571-5B46-B6F7-AAE4893354ED}" type="parTrans" cxnId="{066DF204-489F-1547-A6D9-373B7DA71978}">
      <dgm:prSet/>
      <dgm:spPr/>
      <dgm:t>
        <a:bodyPr/>
        <a:lstStyle/>
        <a:p>
          <a:endParaRPr lang="en-US"/>
        </a:p>
      </dgm:t>
    </dgm:pt>
    <dgm:pt modelId="{9BAEFD1C-DBE3-E24B-8E95-B3513A725BF4}" type="sibTrans" cxnId="{066DF204-489F-1547-A6D9-373B7DA71978}">
      <dgm:prSet/>
      <dgm:spPr/>
      <dgm:t>
        <a:bodyPr/>
        <a:lstStyle/>
        <a:p>
          <a:endParaRPr lang="en-US"/>
        </a:p>
      </dgm:t>
    </dgm:pt>
    <dgm:pt modelId="{BA42CD46-0F61-EF41-9A78-D27E16F89B96}">
      <dgm:prSet phldrT="[Text]" custT="1"/>
      <dgm:spPr/>
      <dgm:t>
        <a:bodyPr/>
        <a:lstStyle/>
        <a:p>
          <a:r>
            <a:rPr lang="en-US" sz="1600" dirty="0" smtClean="0"/>
            <a:t>GotSoccer.com will receive more than 250 million page hits  </a:t>
          </a:r>
          <a:endParaRPr lang="en-US" sz="1600" dirty="0"/>
        </a:p>
      </dgm:t>
    </dgm:pt>
    <dgm:pt modelId="{B780FAD0-1A53-A24E-AFED-27FF1EAC5153}" type="parTrans" cxnId="{D209F52C-88ED-B941-B600-C002CB16C812}">
      <dgm:prSet/>
      <dgm:spPr/>
      <dgm:t>
        <a:bodyPr/>
        <a:lstStyle/>
        <a:p>
          <a:endParaRPr lang="en-US"/>
        </a:p>
      </dgm:t>
    </dgm:pt>
    <dgm:pt modelId="{51C083B0-57B3-AC44-909E-166CAA67B0A1}" type="sibTrans" cxnId="{D209F52C-88ED-B941-B600-C002CB16C812}">
      <dgm:prSet/>
      <dgm:spPr/>
      <dgm:t>
        <a:bodyPr/>
        <a:lstStyle/>
        <a:p>
          <a:endParaRPr lang="en-US"/>
        </a:p>
      </dgm:t>
    </dgm:pt>
    <dgm:pt modelId="{C6C2C0E6-7357-BB4E-A311-76C090C914C6}">
      <dgm:prSet phldrT="[Text]" custT="1"/>
      <dgm:spPr/>
      <dgm:t>
        <a:bodyPr/>
        <a:lstStyle/>
        <a:p>
          <a:r>
            <a:rPr lang="en-US" sz="1600" dirty="0" smtClean="0"/>
            <a:t>GotSoccer will continue </a:t>
          </a:r>
          <a:r>
            <a:rPr lang="en-US" sz="1600" smtClean="0"/>
            <a:t>to be the </a:t>
          </a:r>
          <a:r>
            <a:rPr lang="en-US" sz="1600" dirty="0" smtClean="0"/>
            <a:t>most visited website in the youth soccer market</a:t>
          </a:r>
        </a:p>
      </dgm:t>
    </dgm:pt>
    <dgm:pt modelId="{CD5A9796-6D37-C544-9070-D7FED989C8E6}" type="parTrans" cxnId="{F08F761C-7285-D043-B22D-D319FBFCF118}">
      <dgm:prSet/>
      <dgm:spPr/>
      <dgm:t>
        <a:bodyPr/>
        <a:lstStyle/>
        <a:p>
          <a:endParaRPr lang="en-US"/>
        </a:p>
      </dgm:t>
    </dgm:pt>
    <dgm:pt modelId="{81E2692A-6974-4B43-9D5B-BED9B24DF98A}" type="sibTrans" cxnId="{F08F761C-7285-D043-B22D-D319FBFCF118}">
      <dgm:prSet/>
      <dgm:spPr/>
      <dgm:t>
        <a:bodyPr/>
        <a:lstStyle/>
        <a:p>
          <a:endParaRPr lang="en-US"/>
        </a:p>
      </dgm:t>
    </dgm:pt>
    <dgm:pt modelId="{45BC9C16-43F8-E24D-9DAA-49E6B3C0098C}" type="pres">
      <dgm:prSet presAssocID="{A538F45D-63CC-3D4C-9F16-3A99DED7E2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9C56-1207-9F45-B14A-0567A207CFF7}" type="pres">
      <dgm:prSet presAssocID="{05C19E06-E5A9-964D-BC55-CE95BED927A2}" presName="comp" presStyleCnt="0"/>
      <dgm:spPr/>
    </dgm:pt>
    <dgm:pt modelId="{13514ADA-E1EF-0C44-9E07-AF1CFA07DADD}" type="pres">
      <dgm:prSet presAssocID="{05C19E06-E5A9-964D-BC55-CE95BED927A2}" presName="box" presStyleLbl="node1" presStyleIdx="0" presStyleCnt="3" custLinFactNeighborX="1316" custLinFactNeighborY="-2339"/>
      <dgm:spPr/>
      <dgm:t>
        <a:bodyPr/>
        <a:lstStyle/>
        <a:p>
          <a:endParaRPr lang="en-US"/>
        </a:p>
      </dgm:t>
    </dgm:pt>
    <dgm:pt modelId="{3B88B3D1-3656-844B-B23E-9F323EAF56C8}" type="pres">
      <dgm:prSet presAssocID="{05C19E06-E5A9-964D-BC55-CE95BED927A2}" presName="img" presStyleLbl="fgImgPlace1" presStyleIdx="0" presStyleCnt="3" custScaleX="834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789E-5560-C14A-BFFB-08A666A68EF3}" type="pres">
      <dgm:prSet presAssocID="{05C19E06-E5A9-964D-BC55-CE95BED927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0725-6EC7-674E-9A20-9816D7B86056}" type="pres">
      <dgm:prSet presAssocID="{9BAEFD1C-DBE3-E24B-8E95-B3513A725BF4}" presName="spacer" presStyleCnt="0"/>
      <dgm:spPr/>
    </dgm:pt>
    <dgm:pt modelId="{67885D0D-18BD-B14E-9829-EFC1633E230C}" type="pres">
      <dgm:prSet presAssocID="{BA42CD46-0F61-EF41-9A78-D27E16F89B96}" presName="comp" presStyleCnt="0"/>
      <dgm:spPr/>
    </dgm:pt>
    <dgm:pt modelId="{95DFCE9A-FBB8-3049-BD44-078B508FEBD6}" type="pres">
      <dgm:prSet presAssocID="{BA42CD46-0F61-EF41-9A78-D27E16F89B96}" presName="box" presStyleLbl="node1" presStyleIdx="1" presStyleCnt="3"/>
      <dgm:spPr/>
      <dgm:t>
        <a:bodyPr/>
        <a:lstStyle/>
        <a:p>
          <a:endParaRPr lang="en-US"/>
        </a:p>
      </dgm:t>
    </dgm:pt>
    <dgm:pt modelId="{F7EF2F5C-68D8-114C-BAB0-B22E6476F04E}" type="pres">
      <dgm:prSet presAssocID="{BA42CD46-0F61-EF41-9A78-D27E16F89B96}" presName="img" presStyleLbl="fgImgPlace1" presStyleIdx="1" presStyleCnt="3" custScaleX="75216" custScaleY="888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3101EF-F99B-EA44-A282-076F3F924F4A}" type="pres">
      <dgm:prSet presAssocID="{BA42CD46-0F61-EF41-9A78-D27E16F89B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4E9C-C6F6-0B4E-8F54-A7E489E1A018}" type="pres">
      <dgm:prSet presAssocID="{51C083B0-57B3-AC44-909E-166CAA67B0A1}" presName="spacer" presStyleCnt="0"/>
      <dgm:spPr/>
    </dgm:pt>
    <dgm:pt modelId="{109F46F0-C57B-9442-B2B0-2999854BC2F2}" type="pres">
      <dgm:prSet presAssocID="{C6C2C0E6-7357-BB4E-A311-76C090C914C6}" presName="comp" presStyleCnt="0"/>
      <dgm:spPr/>
    </dgm:pt>
    <dgm:pt modelId="{6FA6E3C2-7AAE-DD4E-BE93-3462AA890A57}" type="pres">
      <dgm:prSet presAssocID="{C6C2C0E6-7357-BB4E-A311-76C090C914C6}" presName="box" presStyleLbl="node1" presStyleIdx="2" presStyleCnt="3"/>
      <dgm:spPr/>
      <dgm:t>
        <a:bodyPr/>
        <a:lstStyle/>
        <a:p>
          <a:endParaRPr lang="en-US"/>
        </a:p>
      </dgm:t>
    </dgm:pt>
    <dgm:pt modelId="{37AAB0C6-67E8-3245-B3F9-B15DA02C42BE}" type="pres">
      <dgm:prSet presAssocID="{C6C2C0E6-7357-BB4E-A311-76C090C914C6}" presName="img" presStyleLbl="fgImgPlace1" presStyleIdx="2" presStyleCnt="3" custScaleX="83494" custScaleY="834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E12BF1-F44E-9B48-95A4-D087FAACDCEE}" type="pres">
      <dgm:prSet presAssocID="{C6C2C0E6-7357-BB4E-A311-76C090C914C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E8FE9-B1BC-4DBB-90AA-2B063865805C}" type="presOf" srcId="{A538F45D-63CC-3D4C-9F16-3A99DED7E249}" destId="{45BC9C16-43F8-E24D-9DAA-49E6B3C0098C}" srcOrd="0" destOrd="0" presId="urn:microsoft.com/office/officeart/2005/8/layout/vList4"/>
    <dgm:cxn modelId="{F08F761C-7285-D043-B22D-D319FBFCF118}" srcId="{A538F45D-63CC-3D4C-9F16-3A99DED7E249}" destId="{C6C2C0E6-7357-BB4E-A311-76C090C914C6}" srcOrd="2" destOrd="0" parTransId="{CD5A9796-6D37-C544-9070-D7FED989C8E6}" sibTransId="{81E2692A-6974-4B43-9D5B-BED9B24DF98A}"/>
    <dgm:cxn modelId="{6D630CA3-ED5F-4909-873A-248E1BF915EC}" type="presOf" srcId="{05C19E06-E5A9-964D-BC55-CE95BED927A2}" destId="{3B70789E-5560-C14A-BFFB-08A666A68EF3}" srcOrd="1" destOrd="0" presId="urn:microsoft.com/office/officeart/2005/8/layout/vList4"/>
    <dgm:cxn modelId="{066DF204-489F-1547-A6D9-373B7DA71978}" srcId="{A538F45D-63CC-3D4C-9F16-3A99DED7E249}" destId="{05C19E06-E5A9-964D-BC55-CE95BED927A2}" srcOrd="0" destOrd="0" parTransId="{3C09D270-E571-5B46-B6F7-AAE4893354ED}" sibTransId="{9BAEFD1C-DBE3-E24B-8E95-B3513A725BF4}"/>
    <dgm:cxn modelId="{39937C70-B137-4534-BAAA-93C2B039BEE4}" type="presOf" srcId="{C6C2C0E6-7357-BB4E-A311-76C090C914C6}" destId="{6FA6E3C2-7AAE-DD4E-BE93-3462AA890A57}" srcOrd="0" destOrd="0" presId="urn:microsoft.com/office/officeart/2005/8/layout/vList4"/>
    <dgm:cxn modelId="{895AD527-843B-415E-B54C-4B19474C8BE0}" type="presOf" srcId="{C6C2C0E6-7357-BB4E-A311-76C090C914C6}" destId="{AAE12BF1-F44E-9B48-95A4-D087FAACDCEE}" srcOrd="1" destOrd="0" presId="urn:microsoft.com/office/officeart/2005/8/layout/vList4"/>
    <dgm:cxn modelId="{C2B032C6-D69D-4549-A3B3-500CF862AB1B}" type="presOf" srcId="{05C19E06-E5A9-964D-BC55-CE95BED927A2}" destId="{13514ADA-E1EF-0C44-9E07-AF1CFA07DADD}" srcOrd="0" destOrd="0" presId="urn:microsoft.com/office/officeart/2005/8/layout/vList4"/>
    <dgm:cxn modelId="{0E599501-34AF-4860-9BDC-26BC6D97EC51}" type="presOf" srcId="{BA42CD46-0F61-EF41-9A78-D27E16F89B96}" destId="{C73101EF-F99B-EA44-A282-076F3F924F4A}" srcOrd="1" destOrd="0" presId="urn:microsoft.com/office/officeart/2005/8/layout/vList4"/>
    <dgm:cxn modelId="{D209F52C-88ED-B941-B600-C002CB16C812}" srcId="{A538F45D-63CC-3D4C-9F16-3A99DED7E249}" destId="{BA42CD46-0F61-EF41-9A78-D27E16F89B96}" srcOrd="1" destOrd="0" parTransId="{B780FAD0-1A53-A24E-AFED-27FF1EAC5153}" sibTransId="{51C083B0-57B3-AC44-909E-166CAA67B0A1}"/>
    <dgm:cxn modelId="{E6CB5FA4-3366-4FC2-BB53-5CA03F789A85}" type="presOf" srcId="{BA42CD46-0F61-EF41-9A78-D27E16F89B96}" destId="{95DFCE9A-FBB8-3049-BD44-078B508FEBD6}" srcOrd="0" destOrd="0" presId="urn:microsoft.com/office/officeart/2005/8/layout/vList4"/>
    <dgm:cxn modelId="{7FD5D3E5-F48D-4794-9F34-C0B1D872E15B}" type="presParOf" srcId="{45BC9C16-43F8-E24D-9DAA-49E6B3C0098C}" destId="{0DD49C56-1207-9F45-B14A-0567A207CFF7}" srcOrd="0" destOrd="0" presId="urn:microsoft.com/office/officeart/2005/8/layout/vList4"/>
    <dgm:cxn modelId="{391688C2-3A84-4A75-9521-06B9FDC2E0EB}" type="presParOf" srcId="{0DD49C56-1207-9F45-B14A-0567A207CFF7}" destId="{13514ADA-E1EF-0C44-9E07-AF1CFA07DADD}" srcOrd="0" destOrd="0" presId="urn:microsoft.com/office/officeart/2005/8/layout/vList4"/>
    <dgm:cxn modelId="{A9917A24-C2AA-4F67-8BED-E3D7E71331B9}" type="presParOf" srcId="{0DD49C56-1207-9F45-B14A-0567A207CFF7}" destId="{3B88B3D1-3656-844B-B23E-9F323EAF56C8}" srcOrd="1" destOrd="0" presId="urn:microsoft.com/office/officeart/2005/8/layout/vList4"/>
    <dgm:cxn modelId="{88B18EDB-CB57-4383-BCDD-75267B925552}" type="presParOf" srcId="{0DD49C56-1207-9F45-B14A-0567A207CFF7}" destId="{3B70789E-5560-C14A-BFFB-08A666A68EF3}" srcOrd="2" destOrd="0" presId="urn:microsoft.com/office/officeart/2005/8/layout/vList4"/>
    <dgm:cxn modelId="{616BB98F-5CCE-4615-9C60-4EC59A59EC69}" type="presParOf" srcId="{45BC9C16-43F8-E24D-9DAA-49E6B3C0098C}" destId="{0BE60725-6EC7-674E-9A20-9816D7B86056}" srcOrd="1" destOrd="0" presId="urn:microsoft.com/office/officeart/2005/8/layout/vList4"/>
    <dgm:cxn modelId="{49095E52-18B0-4696-8BFB-C6DD30EA9EAA}" type="presParOf" srcId="{45BC9C16-43F8-E24D-9DAA-49E6B3C0098C}" destId="{67885D0D-18BD-B14E-9829-EFC1633E230C}" srcOrd="2" destOrd="0" presId="urn:microsoft.com/office/officeart/2005/8/layout/vList4"/>
    <dgm:cxn modelId="{0E5FDBF1-A446-45CB-ABBF-C35B274ED723}" type="presParOf" srcId="{67885D0D-18BD-B14E-9829-EFC1633E230C}" destId="{95DFCE9A-FBB8-3049-BD44-078B508FEBD6}" srcOrd="0" destOrd="0" presId="urn:microsoft.com/office/officeart/2005/8/layout/vList4"/>
    <dgm:cxn modelId="{80BCE8C7-06A3-4CEF-AC52-982B59679977}" type="presParOf" srcId="{67885D0D-18BD-B14E-9829-EFC1633E230C}" destId="{F7EF2F5C-68D8-114C-BAB0-B22E6476F04E}" srcOrd="1" destOrd="0" presId="urn:microsoft.com/office/officeart/2005/8/layout/vList4"/>
    <dgm:cxn modelId="{D259D8E1-A00F-4898-BA46-968E4C15335A}" type="presParOf" srcId="{67885D0D-18BD-B14E-9829-EFC1633E230C}" destId="{C73101EF-F99B-EA44-A282-076F3F924F4A}" srcOrd="2" destOrd="0" presId="urn:microsoft.com/office/officeart/2005/8/layout/vList4"/>
    <dgm:cxn modelId="{6F41B5EA-2C79-4328-9CDD-E738BAA0EB2A}" type="presParOf" srcId="{45BC9C16-43F8-E24D-9DAA-49E6B3C0098C}" destId="{8F0E4E9C-C6F6-0B4E-8F54-A7E489E1A018}" srcOrd="3" destOrd="0" presId="urn:microsoft.com/office/officeart/2005/8/layout/vList4"/>
    <dgm:cxn modelId="{09B92259-C4E3-4B23-AD71-B8B1939F85F9}" type="presParOf" srcId="{45BC9C16-43F8-E24D-9DAA-49E6B3C0098C}" destId="{109F46F0-C57B-9442-B2B0-2999854BC2F2}" srcOrd="4" destOrd="0" presId="urn:microsoft.com/office/officeart/2005/8/layout/vList4"/>
    <dgm:cxn modelId="{89D4B3AB-4E8E-4D9C-87FF-667784885A7F}" type="presParOf" srcId="{109F46F0-C57B-9442-B2B0-2999854BC2F2}" destId="{6FA6E3C2-7AAE-DD4E-BE93-3462AA890A57}" srcOrd="0" destOrd="0" presId="urn:microsoft.com/office/officeart/2005/8/layout/vList4"/>
    <dgm:cxn modelId="{E1D3152D-B9FE-4542-A85F-30137B5576F7}" type="presParOf" srcId="{109F46F0-C57B-9442-B2B0-2999854BC2F2}" destId="{37AAB0C6-67E8-3245-B3F9-B15DA02C42BE}" srcOrd="1" destOrd="0" presId="urn:microsoft.com/office/officeart/2005/8/layout/vList4"/>
    <dgm:cxn modelId="{4F7E8CB0-0133-4D67-9DF1-08A5E71F2BD1}" type="presParOf" srcId="{109F46F0-C57B-9442-B2B0-2999854BC2F2}" destId="{AAE12BF1-F44E-9B48-95A4-D087FAACDCEE}" srcOrd="2" destOrd="0" presId="urn:microsoft.com/office/officeart/2005/8/layout/vList4"/>
  </dgm:cxnLst>
  <dgm:bg>
    <a:noFill/>
    <a:effectLst>
      <a:glow rad="101600">
        <a:schemeClr val="accent1">
          <a:alpha val="75000"/>
        </a:schemeClr>
      </a:glow>
      <a:innerShdw blurRad="63500" dist="50800" dir="13500000">
        <a:srgbClr val="000000">
          <a:alpha val="50000"/>
        </a:srgbClr>
      </a:innerShdw>
    </a:effectLst>
  </dgm:bg>
  <dgm:whole>
    <a:effectLst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14ADA-E1EF-0C44-9E07-AF1CFA07DADD}">
      <dsp:nvSpPr>
        <dsp:cNvPr id="0" name=""/>
        <dsp:cNvSpPr/>
      </dsp:nvSpPr>
      <dsp:spPr>
        <a:xfrm>
          <a:off x="0" y="0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Players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2.6 </a:t>
          </a: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million players</a:t>
          </a:r>
          <a:endParaRPr lang="en-US" sz="1400" b="1" kern="1200" dirty="0">
            <a:solidFill>
              <a:srgbClr val="005800"/>
            </a:solidFill>
          </a:endParaRPr>
        </a:p>
      </dsp:txBody>
      <dsp:txXfrm>
        <a:off x="1252009" y="0"/>
        <a:ext cx="4691590" cy="632891"/>
      </dsp:txXfrm>
    </dsp:sp>
    <dsp:sp modelId="{3B88B3D1-3656-844B-B23E-9F323EAF56C8}">
      <dsp:nvSpPr>
        <dsp:cNvPr id="0" name=""/>
        <dsp:cNvSpPr/>
      </dsp:nvSpPr>
      <dsp:spPr>
        <a:xfrm>
          <a:off x="359666" y="63289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DFCE9A-FBB8-3049-BD44-078B508FEBD6}">
      <dsp:nvSpPr>
        <dsp:cNvPr id="0" name=""/>
        <dsp:cNvSpPr/>
      </dsp:nvSpPr>
      <dsp:spPr>
        <a:xfrm>
          <a:off x="0" y="696180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Accounts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250,000 </a:t>
          </a: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team accounts</a:t>
          </a:r>
        </a:p>
      </dsp:txBody>
      <dsp:txXfrm>
        <a:off x="1252009" y="696180"/>
        <a:ext cx="4691590" cy="632891"/>
      </dsp:txXfrm>
    </dsp:sp>
    <dsp:sp modelId="{F7EF2F5C-68D8-114C-BAB0-B22E6476F04E}">
      <dsp:nvSpPr>
        <dsp:cNvPr id="0" name=""/>
        <dsp:cNvSpPr/>
      </dsp:nvSpPr>
      <dsp:spPr>
        <a:xfrm>
          <a:off x="223029" y="793858"/>
          <a:ext cx="869239" cy="43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F2D369-0D5E-E548-A739-BEFAEACC4C5A}">
      <dsp:nvSpPr>
        <dsp:cNvPr id="0" name=""/>
        <dsp:cNvSpPr/>
      </dsp:nvSpPr>
      <dsp:spPr>
        <a:xfrm>
          <a:off x="0" y="1392361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Coach, Managers, Officials Accounts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600,000 </a:t>
          </a: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accounts</a:t>
          </a:r>
          <a:endParaRPr lang="en-US" sz="1400" b="1" kern="1200" dirty="0">
            <a:solidFill>
              <a:srgbClr val="005800"/>
            </a:solidFill>
          </a:endParaRPr>
        </a:p>
      </dsp:txBody>
      <dsp:txXfrm>
        <a:off x="1252009" y="1392361"/>
        <a:ext cx="4691590" cy="632891"/>
      </dsp:txXfrm>
    </dsp:sp>
    <dsp:sp modelId="{521B25C7-6F08-E447-9177-62C0ABAB80AF}">
      <dsp:nvSpPr>
        <dsp:cNvPr id="0" name=""/>
        <dsp:cNvSpPr/>
      </dsp:nvSpPr>
      <dsp:spPr>
        <a:xfrm>
          <a:off x="359666" y="1455650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438FF0-718B-E945-9E2A-2E8F985E091A}">
      <dsp:nvSpPr>
        <dsp:cNvPr id="0" name=""/>
        <dsp:cNvSpPr/>
      </dsp:nvSpPr>
      <dsp:spPr>
        <a:xfrm>
          <a:off x="0" y="2088542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College Coaches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4,000 coaches</a:t>
          </a:r>
          <a:endParaRPr lang="en-US" sz="1400" b="1" kern="1200" dirty="0" smtClean="0">
            <a:solidFill>
              <a:srgbClr val="005800"/>
            </a:solidFill>
          </a:endParaRPr>
        </a:p>
      </dsp:txBody>
      <dsp:txXfrm>
        <a:off x="1252009" y="2088542"/>
        <a:ext cx="4691590" cy="632891"/>
      </dsp:txXfrm>
    </dsp:sp>
    <dsp:sp modelId="{A50ACFF8-F5A0-C54D-B4A6-D030A33BE3B6}">
      <dsp:nvSpPr>
        <dsp:cNvPr id="0" name=""/>
        <dsp:cNvSpPr/>
      </dsp:nvSpPr>
      <dsp:spPr>
        <a:xfrm>
          <a:off x="359666" y="2151831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0C6B57-DAC5-CC4B-B984-B2E6C158A64A}">
      <dsp:nvSpPr>
        <dsp:cNvPr id="0" name=""/>
        <dsp:cNvSpPr/>
      </dsp:nvSpPr>
      <dsp:spPr>
        <a:xfrm>
          <a:off x="0" y="2784723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Games Scheduled in last 12 months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400,000 </a:t>
          </a: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games</a:t>
          </a:r>
          <a:endParaRPr lang="en-US" sz="1400" b="1" kern="1200" dirty="0" smtClean="0">
            <a:solidFill>
              <a:srgbClr val="0058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 smtClean="0"/>
        </a:p>
      </dsp:txBody>
      <dsp:txXfrm>
        <a:off x="1252009" y="2784723"/>
        <a:ext cx="4691590" cy="632891"/>
      </dsp:txXfrm>
    </dsp:sp>
    <dsp:sp modelId="{D3FB8DDD-565C-D441-8823-9E1D8222781C}">
      <dsp:nvSpPr>
        <dsp:cNvPr id="0" name=""/>
        <dsp:cNvSpPr/>
      </dsp:nvSpPr>
      <dsp:spPr>
        <a:xfrm>
          <a:off x="359666" y="2848012"/>
          <a:ext cx="595964" cy="506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548A34-2875-264E-B1BC-E00D5C0BC183}">
      <dsp:nvSpPr>
        <dsp:cNvPr id="0" name=""/>
        <dsp:cNvSpPr/>
      </dsp:nvSpPr>
      <dsp:spPr>
        <a:xfrm>
          <a:off x="0" y="3480903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Unique Users an hour on busy weekends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75,000</a:t>
          </a:r>
          <a:endParaRPr lang="en-US" sz="1400" b="1" kern="1200" dirty="0" smtClean="0">
            <a:solidFill>
              <a:srgbClr val="005800"/>
            </a:solidFill>
          </a:endParaRPr>
        </a:p>
      </dsp:txBody>
      <dsp:txXfrm>
        <a:off x="1252009" y="3480903"/>
        <a:ext cx="4691590" cy="632891"/>
      </dsp:txXfrm>
    </dsp:sp>
    <dsp:sp modelId="{141C4E11-7E1D-F945-A840-89E7DEDC9FE3}">
      <dsp:nvSpPr>
        <dsp:cNvPr id="0" name=""/>
        <dsp:cNvSpPr/>
      </dsp:nvSpPr>
      <dsp:spPr>
        <a:xfrm>
          <a:off x="359666" y="3544192"/>
          <a:ext cx="595964" cy="506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14ADA-E1EF-0C44-9E07-AF1CFA07DADD}">
      <dsp:nvSpPr>
        <dsp:cNvPr id="0" name=""/>
        <dsp:cNvSpPr/>
      </dsp:nvSpPr>
      <dsp:spPr>
        <a:xfrm>
          <a:off x="0" y="0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 will log in to </a:t>
          </a:r>
          <a:r>
            <a:rPr lang="en-US" sz="1600" kern="1200" dirty="0" err="1" smtClean="0"/>
            <a:t>GotSoccer</a:t>
          </a:r>
          <a:r>
            <a:rPr lang="en-US" sz="1600" kern="1200" dirty="0" smtClean="0"/>
            <a:t> 7 million times</a:t>
          </a:r>
          <a:endParaRPr lang="en-US" sz="1600" kern="1200" dirty="0"/>
        </a:p>
      </dsp:txBody>
      <dsp:txXfrm>
        <a:off x="1283530" y="0"/>
        <a:ext cx="4507669" cy="1252903"/>
      </dsp:txXfrm>
    </dsp:sp>
    <dsp:sp modelId="{3B88B3D1-3656-844B-B23E-9F323EAF56C8}">
      <dsp:nvSpPr>
        <dsp:cNvPr id="0" name=""/>
        <dsp:cNvSpPr/>
      </dsp:nvSpPr>
      <dsp:spPr>
        <a:xfrm>
          <a:off x="220879" y="125290"/>
          <a:ext cx="967060" cy="1002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DFCE9A-FBB8-3049-BD44-078B508FEBD6}">
      <dsp:nvSpPr>
        <dsp:cNvPr id="0" name=""/>
        <dsp:cNvSpPr/>
      </dsp:nvSpPr>
      <dsp:spPr>
        <a:xfrm>
          <a:off x="0" y="1378194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GotSoccer.com will receive more than 250 million page hits  </a:t>
          </a:r>
          <a:endParaRPr lang="en-US" sz="1600" kern="1200" dirty="0"/>
        </a:p>
      </dsp:txBody>
      <dsp:txXfrm>
        <a:off x="1283530" y="1378194"/>
        <a:ext cx="4507669" cy="1252903"/>
      </dsp:txXfrm>
    </dsp:sp>
    <dsp:sp modelId="{F7EF2F5C-68D8-114C-BAB0-B22E6476F04E}">
      <dsp:nvSpPr>
        <dsp:cNvPr id="0" name=""/>
        <dsp:cNvSpPr/>
      </dsp:nvSpPr>
      <dsp:spPr>
        <a:xfrm>
          <a:off x="268819" y="1559168"/>
          <a:ext cx="871181" cy="890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A6E3C2-7AAE-DD4E-BE93-3462AA890A57}">
      <dsp:nvSpPr>
        <dsp:cNvPr id="0" name=""/>
        <dsp:cNvSpPr/>
      </dsp:nvSpPr>
      <dsp:spPr>
        <a:xfrm>
          <a:off x="0" y="2756388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GotSoccer will continue </a:t>
          </a:r>
          <a:r>
            <a:rPr lang="en-US" sz="1600" kern="1200" smtClean="0"/>
            <a:t>to be the </a:t>
          </a:r>
          <a:r>
            <a:rPr lang="en-US" sz="1600" kern="1200" dirty="0" smtClean="0"/>
            <a:t>most visited website in the youth soccer market</a:t>
          </a:r>
        </a:p>
      </dsp:txBody>
      <dsp:txXfrm>
        <a:off x="1283530" y="2756388"/>
        <a:ext cx="4507669" cy="1252903"/>
      </dsp:txXfrm>
    </dsp:sp>
    <dsp:sp modelId="{37AAB0C6-67E8-3245-B3F9-B15DA02C42BE}">
      <dsp:nvSpPr>
        <dsp:cNvPr id="0" name=""/>
        <dsp:cNvSpPr/>
      </dsp:nvSpPr>
      <dsp:spPr>
        <a:xfrm>
          <a:off x="220879" y="2964400"/>
          <a:ext cx="967060" cy="836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7E4B-A9B9-D44B-A702-F3324E3AED8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46C0-EA97-1344-B2DC-43C85E2FD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52989-FB2F-4339-96E3-DC9C6E8043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E2DF-298D-5549-B3C0-5B76F1588813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Storage\Sheuneen\Disney\wavs\Magic%20Wand%202.mp3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3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hyperlink" Target="http://www.gotsoccer.com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otsoccer_logo_big_green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52164"/>
            <a:ext cx="7543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4539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If you do not have your username and Password Please contact CYS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816" y="1664283"/>
            <a:ext cx="5320278" cy="36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8229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Logging In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Confidentiality Agreement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533" y="1417638"/>
            <a:ext cx="5675988" cy="46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38291"/>
            <a:ext cx="8229600" cy="5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You cannot give access to competitors!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Home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39670"/>
            <a:ext cx="4246817" cy="34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04017" y="1532675"/>
            <a:ext cx="4123112" cy="5121621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Account Info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Master User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User Accounts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sub Users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Payment Setup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credit card setup and mailing address for checks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Activity Logs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see who emailed, made changes…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6872" y="1629623"/>
            <a:ext cx="8510258" cy="4916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Recommended each user have their own account: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Full Access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Can modify any user account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Basic Access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Only allowed access to certain areas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Limited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removes ability to make modifications in most areas.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Allow access by tab, Event, Age Groups, Competitive levels and more.</a:t>
            </a: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41149" y="4617267"/>
            <a:ext cx="72156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1800225"/>
            <a:ext cx="8458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7818" y="228600"/>
            <a:ext cx="85645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CYS may Required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cs typeface="Candara"/>
              </a:rPr>
              <a:t> 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9790" y="1752600"/>
            <a:ext cx="7537010" cy="4114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President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DOC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Your state will be able to access these individuals and send emails to them.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9637" y="1526765"/>
            <a:ext cx="5891551" cy="48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146" y="2133349"/>
            <a:ext cx="5871391" cy="43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17638"/>
            <a:ext cx="8229600" cy="6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Overview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026" y="2076930"/>
            <a:ext cx="7143184" cy="444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371600"/>
            <a:ext cx="7754293" cy="7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Sort, Report, Assign</a:t>
            </a:r>
            <a:endParaRPr kumimoji="0" lang="en-US" sz="36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Sort / Report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2331173"/>
            <a:ext cx="65341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548143"/>
            <a:ext cx="8229600" cy="5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Boys, U13</a:t>
            </a:r>
            <a:r>
              <a:rPr kumimoji="0" lang="en-US" sz="28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</a:t>
            </a: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U14, Competitive, Not </a:t>
            </a:r>
            <a:r>
              <a:rPr kumimoji="0" lang="en-US" sz="2800" b="1" i="0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Rostered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GotSoccer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763000" cy="685800"/>
          </a:xfrm>
        </p:spPr>
        <p:txBody>
          <a:bodyPr/>
          <a:lstStyle/>
          <a:p>
            <a:r>
              <a:rPr lang="en-US" sz="2200" dirty="0" smtClean="0">
                <a:solidFill>
                  <a:schemeClr val="tx2"/>
                </a:solidFill>
                <a:latin typeface="Candara"/>
                <a:cs typeface="Candara"/>
              </a:rPr>
              <a:t>The largest software provider to the US Youth Soccer Market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828800" y="2438400"/>
          <a:ext cx="5943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1B25C7-6F08-E447-9177-62C0ABAB8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21B25C7-6F08-E447-9177-62C0ABAB8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F2D369-0D5E-E548-A739-BEFAEACC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1F2D369-0D5E-E548-A739-BEFAEACC4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0ACFF8-F5A0-C54D-B4A6-D030A33B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50ACFF8-F5A0-C54D-B4A6-D030A33B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38FF0-718B-E945-9E2A-2E8F985E0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F438FF0-718B-E945-9E2A-2E8F985E0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B8DDD-565C-D441-8823-9E1D8222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3FB8DDD-565C-D441-8823-9E1D8222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C6B57-DAC5-CC4B-B984-B2E6C158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0F0C6B57-DAC5-CC4B-B984-B2E6C158A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1C4E11-7E1D-F945-A840-89E7DEDC9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41C4E11-7E1D-F945-A840-89E7DEDC9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8A34-2875-264E-B1BC-E00D5C0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1C548A34-2875-264E-B1BC-E00D5C0BC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24" y="1928388"/>
            <a:ext cx="7136112" cy="39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371599"/>
            <a:ext cx="8229600" cy="5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 these Players to a specific team, United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6074875"/>
            <a:ext cx="8229600" cy="5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 these Players to a specific team, United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How to Populate the Club Space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8274" y="2063930"/>
            <a:ext cx="7798526" cy="30567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 our online Registration system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Upload information from a spreadsheet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Manually enter player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Extended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7646" y="1752600"/>
            <a:ext cx="7929154" cy="4114799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Club Extended program is optional. This is the one module we charge a fee. It allows: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Parents to register players with your club online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Electronic payments; credit card and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echecks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Digital signatures on liability waivers…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Emailing to players and parents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Extended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7646" y="1752600"/>
            <a:ext cx="7929154" cy="4114799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Regarding electronic payments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GotSoccer does not touch client funds. We use a gateway that deposits funds in your bank account within 48 hours. Credit card processors charge a fee, a good estimate is 3% per transaction.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Spreadsheets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" y="1417638"/>
            <a:ext cx="752420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use paper registration or another online service you can upload players , create and amend team player lists with a spreadsheet.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spreadsheet will require: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First name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Last name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Gender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Date of birth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Competitive level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Email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Street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Phone</a:t>
            </a:r>
          </a:p>
          <a:p>
            <a:pPr lvl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Spreadsheets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" y="1417638"/>
            <a:ext cx="7524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want the system to place players on teams you will also need: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name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gender (girls can play on boys teams)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age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Sample Row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63" y="2338252"/>
            <a:ext cx="8037974" cy="28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What’s a CSV File?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787434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Don’t worry, it’s just a file type (comma, separated values)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Just click on “Save as” in Excel and select CSV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2924175"/>
            <a:ext cx="6704511" cy="37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33657" cy="154141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player tab and click on Upload players, then click the Browse or Choose file button and find the file on your computer and upload the file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8255" y="2843620"/>
            <a:ext cx="6193699" cy="355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7"/>
          <p:cNvSpPr txBox="1">
            <a:spLocks/>
          </p:cNvSpPr>
          <p:nvPr/>
        </p:nvSpPr>
        <p:spPr>
          <a:xfrm>
            <a:off x="685800" y="1548825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Easy upload ability using Excel and CSV files: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You simply upload your CVS file</a:t>
            </a:r>
            <a:endParaRPr kumimoji="0" lang="en-US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xcel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225225"/>
            <a:ext cx="7467600" cy="2246699"/>
          </a:xfrm>
          <a:prstGeom prst="rect">
            <a:avLst/>
          </a:prstGeom>
        </p:spPr>
      </p:pic>
      <p:sp>
        <p:nvSpPr>
          <p:cNvPr id="12" name="Subtitle 27"/>
          <p:cNvSpPr txBox="1">
            <a:spLocks/>
          </p:cNvSpPr>
          <p:nvPr/>
        </p:nvSpPr>
        <p:spPr bwMode="auto">
          <a:xfrm>
            <a:off x="685800" y="2691825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2. 	Then match</a:t>
            </a:r>
            <a:r>
              <a:rPr kumimoji="0" lang="en-US" sz="2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your fields to those in our database</a:t>
            </a:r>
            <a:endParaRPr kumimoji="0" lang="en-US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3682425"/>
            <a:ext cx="7315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upload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072825"/>
            <a:ext cx="6629400" cy="3060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7800" y="4520625"/>
            <a:ext cx="6553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5257801" y="3958650"/>
            <a:ext cx="711200" cy="3111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3377625"/>
            <a:ext cx="3276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our simple drop down menu to choose the correct fields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-419100" y="3034725"/>
            <a:ext cx="3048000" cy="53340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Magic Wand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5968425"/>
            <a:ext cx="304800" cy="3048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5893E-6 L -3.33333E-6 -0.285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L 3.33333E-6 -0.29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28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12" grpId="0" build="p"/>
      <p:bldP spid="12" grpId="1" build="allAtOnce"/>
      <p:bldP spid="13" grpId="0" animBg="1"/>
      <p:bldP spid="13" grpId="1" animBg="1"/>
      <p:bldP spid="15" grpId="0" animBg="1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GotSoccer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1828800" cy="6858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1F497D"/>
                </a:solidFill>
                <a:latin typeface="Candara"/>
                <a:cs typeface="Candara"/>
              </a:rPr>
              <a:t>In 2011…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752600" y="2239108"/>
          <a:ext cx="5791200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AB0C6-67E8-3245-B3F9-B15DA02C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7AAB0C6-67E8-3245-B3F9-B15DA02C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A6E3C2-7AAE-DD4E-BE93-3462AA890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FA6E3C2-7AAE-DD4E-BE93-3462AA890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Manual Entry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or the Hard Way!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6549"/>
            <a:ext cx="7929154" cy="238832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 the Player area: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Create Player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Enter the player information press Save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can even assign a team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355" y="4164875"/>
            <a:ext cx="5200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Manual Entry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or the Hard Way!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916" y="1639707"/>
            <a:ext cx="6798673" cy="49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Adding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632857"/>
            <a:ext cx="82962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Ages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It is critical that you understand teams stay in our system from year to year and we increment the “U” year on August 1 each year. 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In this example, we selected a  98/99 which is a U12 in the 2010-2011 seasonal year.</a:t>
            </a:r>
          </a:p>
          <a:p>
            <a:pPr marL="514350" indent="-514350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On August 1, 2011 it will become a U13, of course it is still a 98/99. If you want a “U12” team for the fall and are making the team prior to 8/1, make it a U11 as we will increment it on 8/1 to U13.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737360"/>
            <a:ext cx="8296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need to add a team: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the Team link and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Add team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9780" y="3540366"/>
            <a:ext cx="5543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417638"/>
            <a:ext cx="8296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 strongly suggest you use the birth year (98/99).  If you do the age will always be correct.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781" y="2802633"/>
            <a:ext cx="4733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Creating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94" y="1658983"/>
            <a:ext cx="79814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There are several ways to build teams, we showed using a spreadsheet, here we show assigning players directly. We:</a:t>
            </a:r>
          </a:p>
          <a:p>
            <a:pPr marL="971550" lvl="1" indent="-514350"/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a gender and age group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not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players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the players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Assigned them to 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Creating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091" y="1777637"/>
            <a:ext cx="7171509" cy="4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Coaches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12126"/>
            <a:ext cx="7929154" cy="238832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Coach accounts can also be uploaded via a spreadsheet, but you will not be able to place them on a team until your state’s Risk Management (Background checks) process has been completed.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Coaches Sort /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R</a:t>
            </a: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eport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00201"/>
            <a:ext cx="7454537" cy="50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074" y="1705022"/>
            <a:ext cx="6566263" cy="44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52400" y="1600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SzPct val="70000"/>
              <a:buFont typeface="Arial"/>
              <a:buChar char="•"/>
            </a:pPr>
            <a:r>
              <a:rPr lang="en-US" sz="3000" dirty="0" smtClean="0">
                <a:solidFill>
                  <a:srgbClr val="1F497D"/>
                </a:solidFill>
                <a:latin typeface="Candara"/>
                <a:cs typeface="Candara"/>
              </a:rPr>
              <a:t>Region 4</a:t>
            </a:r>
            <a:endParaRPr lang="en-US" sz="3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Industry’s Best Client List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69996" name="Picture 12" descr="https://www.gotsport.com/tools/thumbimage.aspx?src=/content/clubs/logos/c_7350.jpg&amp;height=90&amp;width=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4554" y="3128159"/>
            <a:ext cx="1694358" cy="1694361"/>
          </a:xfrm>
          <a:prstGeom prst="rect">
            <a:avLst/>
          </a:prstGeom>
          <a:noFill/>
        </p:spPr>
      </p:pic>
      <p:pic>
        <p:nvPicPr>
          <p:cNvPr id="194562" name="Picture 2" descr="https://www.gotsport.com/tools/thumbimage.aspx?src=/content/clubs/logos/c_2516.jpg&amp;height=90&amp;width=2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349" y="2154198"/>
            <a:ext cx="1306403" cy="1399719"/>
          </a:xfrm>
          <a:prstGeom prst="rect">
            <a:avLst/>
          </a:prstGeom>
          <a:noFill/>
        </p:spPr>
      </p:pic>
      <p:pic>
        <p:nvPicPr>
          <p:cNvPr id="194564" name="Picture 4" descr="https://www.gotsport.com/tools/thumbimage.aspx?src=/content/clubs/logos/%7b367DD84F-31CC-49DB-B25B-54E79AD79794%7d_MYSALogoS.jpg&amp;height=90&amp;width=2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7753" y="2428246"/>
            <a:ext cx="1374775" cy="1374775"/>
          </a:xfrm>
          <a:prstGeom prst="rect">
            <a:avLst/>
          </a:prstGeom>
          <a:noFill/>
        </p:spPr>
      </p:pic>
      <p:pic>
        <p:nvPicPr>
          <p:cNvPr id="194566" name="Picture 6" descr="https://www.gotsport.com/content/clubs/logos/c_114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0494" y="4822520"/>
            <a:ext cx="1248784" cy="1365337"/>
          </a:xfrm>
          <a:prstGeom prst="rect">
            <a:avLst/>
          </a:prstGeom>
          <a:noFill/>
        </p:spPr>
      </p:pic>
      <p:pic>
        <p:nvPicPr>
          <p:cNvPr id="194568" name="Picture 8" descr="https://www.gotsport.com/tools/thumbimage.aspx?src=/content/clubs/logos/c_9621.jpg&amp;height=90&amp;width=2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7753" y="4612547"/>
            <a:ext cx="1136780" cy="138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87014"/>
            <a:ext cx="868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51315" y="5277394"/>
            <a:ext cx="384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log in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Paste from Word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Change the sender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links…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Coach Account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8429" y="1758587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Basic Info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452" y="1685109"/>
            <a:ext cx="7225393" cy="499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Email is Automatically Sent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74" y="1653950"/>
            <a:ext cx="8477794" cy="309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31966" y="4976949"/>
            <a:ext cx="671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message can be customized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It contains the username and password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And the link to the login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Coach Account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87337"/>
            <a:ext cx="857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8401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 the coach see’s it: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Update Contact Information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Complete the Background check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Placing Coaches on Teams</a:t>
            </a:r>
            <a:endParaRPr kumimoji="0" lang="en-US" sz="32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25" y="1417638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Team area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a Team Name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458" y="2371745"/>
            <a:ext cx="6859633" cy="44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Placing Coaches on Teams</a:t>
            </a:r>
            <a:endParaRPr kumimoji="0" lang="en-US" sz="32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25" y="1417638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a coach from the dropdown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Only Approved coaches will appear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1895" y="2368986"/>
            <a:ext cx="5645739" cy="42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9282" y="2844463"/>
            <a:ext cx="189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Sort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email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5920" y="1672668"/>
            <a:ext cx="5143363" cy="43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87014"/>
            <a:ext cx="868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51315" y="5277394"/>
            <a:ext cx="384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log in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Paste from Word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Change the sender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links…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54" y="1998617"/>
            <a:ext cx="67534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“Registration” = Telling your state these players will be playing this seasonal year and what competitive level they will play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This is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the process of carding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players.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State Clients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4" name="Picture 3" descr="st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5" name="Picture 4" descr="st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6" name="Picture 5" descr="st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7" name="Picture 6" descr="sta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8" name="Picture 7" descr="sta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0" name="Picture 9" descr="sta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1" name="Picture 10" descr="sta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2" name="Picture 11" descr="stat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3" name="Picture 12" descr="stat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4" name="Picture 13" descr="sta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5" name="Picture 14" descr="stat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6" name="Picture 15" descr="stat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7" name="Picture 16" descr="stat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8" name="Picture 17" descr="stat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9" name="Picture 18" descr="stat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0" name="Picture 19" descr="stat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1" name="Picture 20" descr="stat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2" name="Picture 21" descr="stat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3" name="Picture 22" descr="stat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4" name="Picture 23" descr="stat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2999" y="1771088"/>
            <a:ext cx="583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F497D"/>
                </a:solidFill>
              </a:rPr>
              <a:t>GotSoccer</a:t>
            </a:r>
            <a:r>
              <a:rPr lang="en-US" dirty="0" smtClean="0">
                <a:solidFill>
                  <a:srgbClr val="1F497D"/>
                </a:solidFill>
              </a:rPr>
              <a:t> Logo = GotSoccer State Client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2999" y="2162558"/>
            <a:ext cx="583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Green Color = Heavy use of tournament/ league software</a:t>
            </a:r>
          </a:p>
        </p:txBody>
      </p:sp>
      <p:pic>
        <p:nvPicPr>
          <p:cNvPr id="27" name="Picture 26" descr="gotsoccer_logo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3779" y="1797824"/>
            <a:ext cx="345580" cy="369331"/>
          </a:xfrm>
          <a:prstGeom prst="rect">
            <a:avLst/>
          </a:prstGeom>
        </p:spPr>
      </p:pic>
      <p:pic>
        <p:nvPicPr>
          <p:cNvPr id="28" name="Picture 27" descr="greenKe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V="1">
            <a:off x="754292" y="2308638"/>
            <a:ext cx="388707" cy="13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54" y="1580606"/>
            <a:ext cx="67534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keys: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All players, teams and coaches will be set to “Not Registered” This means you start at a zero invoice state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must designate players, teams and coaches as Competitive, recreational (or categories recognized by your state)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94" y="1658983"/>
            <a:ext cx="79814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make this easy: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Place players on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Place coaches on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Set teams competitive levels as any player on a team will get that teams level (Competitive, Travel, Recreation…)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937" y="1417638"/>
            <a:ext cx="8110674" cy="504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Make Sure all is Correct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39" y="1717222"/>
            <a:ext cx="8190411" cy="360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564777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This assumes those not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should not be registered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How Many?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91" y="1724707"/>
            <a:ext cx="7571421" cy="44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675" y="1797096"/>
            <a:ext cx="6724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Where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find your State Invoices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Where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find your State Invoices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61" y="2221236"/>
            <a:ext cx="8477793" cy="374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Enterin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ea typeface="+mj-ea"/>
                <a:cs typeface="Candara"/>
              </a:rPr>
              <a:t>g Teams in a League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80606"/>
            <a:ext cx="7837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keys: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Teams area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the League from the dropdown (Enter Teams in an in-house league…)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the teams (sort, report…)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Enter the teams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Remember you are giving viewing rights, not copying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Entering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ea typeface="+mj-ea"/>
                <a:cs typeface="Candara"/>
              </a:rPr>
              <a:t>Teams in a League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107" y="1618570"/>
            <a:ext cx="6689544" cy="47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Entering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ea typeface="+mj-ea"/>
                <a:cs typeface="Candara"/>
              </a:rPr>
              <a:t> Teams in a League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107" y="1618570"/>
            <a:ext cx="6689544" cy="47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98% Client Retention Rate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 state clients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1.5 million players will be carded and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using GotSoccer registrar module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850 tournaments with less than 2% turnover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400 online registration clients less than 2% turnover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 long term contracts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Downloading Rosters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41417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From your team account,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Team Profile, then Documents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569" y="2769325"/>
            <a:ext cx="6820583" cy="34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Print Game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Cards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80606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From your team account,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Then the event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950" y="2946491"/>
            <a:ext cx="5588181" cy="35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Print Game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Cards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80606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From your team account,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Then the event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950" y="2946491"/>
            <a:ext cx="5588181" cy="35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Print Game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Cards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80606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Schedule,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Then the PDF icon to get a game card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57" y="2830694"/>
            <a:ext cx="8142681" cy="383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Phone in Scores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760753"/>
            <a:ext cx="8753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Entering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ea typeface="+mj-ea"/>
                <a:cs typeface="Candara"/>
              </a:rPr>
              <a:t> Scores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80606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 a smart phone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hlinkClick r:id="rId4"/>
              </a:rPr>
              <a:t>www.gotsoccer.com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 your smart phone: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 to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www.gotsoccer.com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Click on the Scoring link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201" y="2657824"/>
            <a:ext cx="4614114" cy="37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294" y="1679643"/>
            <a:ext cx="7233557" cy="49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Real Time Results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gotsoccer_logo_big_gree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8200" y="2438400"/>
            <a:ext cx="7543800" cy="195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Browser Compatibility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9929" cy="4621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Recommended Browsers: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Internet Explorer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Safari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Chrome</a:t>
            </a: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can also use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FireFox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Mozilla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(Certain Drag and Drop may not work with Firefox and Mozilla)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8063" y="4001632"/>
            <a:ext cx="7550590" cy="9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Logging In: www.GotSoccer.com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97" y="2218099"/>
            <a:ext cx="7351987" cy="31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5081" y="1750714"/>
            <a:ext cx="5589475" cy="44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Clubs are Organizations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1350</Words>
  <Application>Microsoft Office PowerPoint</Application>
  <PresentationFormat>On-screen Show (4:3)</PresentationFormat>
  <Paragraphs>300</Paragraphs>
  <Slides>69</Slides>
  <Notes>68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b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Creating a New Coach Account</vt:lpstr>
      <vt:lpstr>Fill out Basic Info</vt:lpstr>
      <vt:lpstr>An Email is Automatically Sent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Fr</vt:lpstr>
      <vt:lpstr>Fr</vt:lpstr>
      <vt:lpstr>Fr</vt:lpstr>
      <vt:lpstr>Fr</vt:lpstr>
      <vt:lpstr>Fr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Sheuneen Ta</dc:creator>
  <cp:lastModifiedBy>Bill</cp:lastModifiedBy>
  <cp:revision>164</cp:revision>
  <dcterms:created xsi:type="dcterms:W3CDTF">2010-11-11T17:07:57Z</dcterms:created>
  <dcterms:modified xsi:type="dcterms:W3CDTF">2011-05-04T18:33:21Z</dcterms:modified>
</cp:coreProperties>
</file>